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0"/>
  </p:notesMasterIdLst>
  <p:sldIdLst>
    <p:sldId id="882" r:id="rId2"/>
    <p:sldId id="925" r:id="rId3"/>
    <p:sldId id="1040" r:id="rId4"/>
    <p:sldId id="1075" r:id="rId5"/>
    <p:sldId id="1017" r:id="rId6"/>
    <p:sldId id="1016" r:id="rId7"/>
    <p:sldId id="1011" r:id="rId8"/>
    <p:sldId id="1009" r:id="rId9"/>
    <p:sldId id="1010" r:id="rId10"/>
    <p:sldId id="1012" r:id="rId11"/>
    <p:sldId id="1019" r:id="rId12"/>
    <p:sldId id="1025" r:id="rId13"/>
    <p:sldId id="1021" r:id="rId14"/>
    <p:sldId id="1026" r:id="rId15"/>
    <p:sldId id="1013" r:id="rId16"/>
    <p:sldId id="1027" r:id="rId17"/>
    <p:sldId id="1028" r:id="rId18"/>
    <p:sldId id="1032" r:id="rId19"/>
    <p:sldId id="1029" r:id="rId20"/>
    <p:sldId id="1030" r:id="rId21"/>
    <p:sldId id="1035" r:id="rId22"/>
    <p:sldId id="1036" r:id="rId23"/>
    <p:sldId id="1037" r:id="rId24"/>
    <p:sldId id="1053" r:id="rId25"/>
    <p:sldId id="1076" r:id="rId26"/>
    <p:sldId id="1077" r:id="rId27"/>
    <p:sldId id="1056" r:id="rId28"/>
    <p:sldId id="1078" r:id="rId29"/>
    <p:sldId id="1079" r:id="rId30"/>
    <p:sldId id="1080" r:id="rId31"/>
    <p:sldId id="1081" r:id="rId32"/>
    <p:sldId id="1082" r:id="rId33"/>
    <p:sldId id="1068" r:id="rId34"/>
    <p:sldId id="1074" r:id="rId35"/>
    <p:sldId id="1054" r:id="rId36"/>
    <p:sldId id="1070" r:id="rId37"/>
    <p:sldId id="1055" r:id="rId38"/>
    <p:sldId id="1071" r:id="rId39"/>
    <p:sldId id="1057" r:id="rId40"/>
    <p:sldId id="1058" r:id="rId41"/>
    <p:sldId id="1059" r:id="rId42"/>
    <p:sldId id="1060" r:id="rId43"/>
    <p:sldId id="1061" r:id="rId44"/>
    <p:sldId id="1069" r:id="rId45"/>
    <p:sldId id="1065" r:id="rId46"/>
    <p:sldId id="1066" r:id="rId47"/>
    <p:sldId id="1063" r:id="rId48"/>
    <p:sldId id="1064" r:id="rId49"/>
    <p:sldId id="1023" r:id="rId50"/>
    <p:sldId id="1024" r:id="rId51"/>
    <p:sldId id="1022" r:id="rId52"/>
    <p:sldId id="1083" r:id="rId53"/>
    <p:sldId id="1084" r:id="rId54"/>
    <p:sldId id="1085" r:id="rId55"/>
    <p:sldId id="1086" r:id="rId56"/>
    <p:sldId id="1087" r:id="rId57"/>
    <p:sldId id="1088" r:id="rId58"/>
    <p:sldId id="1089" r:id="rId59"/>
    <p:sldId id="1090" r:id="rId60"/>
    <p:sldId id="1091" r:id="rId61"/>
    <p:sldId id="1092" r:id="rId62"/>
    <p:sldId id="1093" r:id="rId63"/>
    <p:sldId id="1094" r:id="rId64"/>
    <p:sldId id="887" r:id="rId65"/>
    <p:sldId id="888" r:id="rId66"/>
    <p:sldId id="891" r:id="rId67"/>
    <p:sldId id="894" r:id="rId68"/>
    <p:sldId id="1102" r:id="rId69"/>
    <p:sldId id="890" r:id="rId70"/>
    <p:sldId id="899" r:id="rId71"/>
    <p:sldId id="900" r:id="rId72"/>
    <p:sldId id="901" r:id="rId73"/>
    <p:sldId id="903" r:id="rId74"/>
    <p:sldId id="911" r:id="rId75"/>
    <p:sldId id="886" r:id="rId76"/>
    <p:sldId id="897" r:id="rId77"/>
    <p:sldId id="902" r:id="rId78"/>
    <p:sldId id="906" r:id="rId79"/>
    <p:sldId id="904" r:id="rId80"/>
    <p:sldId id="913" r:id="rId81"/>
    <p:sldId id="915" r:id="rId82"/>
    <p:sldId id="1101" r:id="rId83"/>
    <p:sldId id="1097" r:id="rId84"/>
    <p:sldId id="1098" r:id="rId85"/>
    <p:sldId id="1099" r:id="rId86"/>
    <p:sldId id="1100" r:id="rId87"/>
    <p:sldId id="1096" r:id="rId88"/>
    <p:sldId id="1095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ng Chun Yew" initials="CCY" lastIdx="1" clrIdx="0">
    <p:extLst>
      <p:ext uri="{19B8F6BF-5375-455C-9EA6-DF929625EA0E}">
        <p15:presenceInfo xmlns:p15="http://schemas.microsoft.com/office/powerpoint/2012/main" userId="S::cychong@gradiant.com::c6919947-5701-4a0a-b683-a5662361eb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6F21D6-94FB-4E29-A8D5-FB37B4C0AD14}" v="50" dt="2021-12-06T04:06:29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78291" autoAdjust="0"/>
  </p:normalViewPr>
  <p:slideViewPr>
    <p:cSldViewPr snapToGrid="0">
      <p:cViewPr varScale="1">
        <p:scale>
          <a:sx n="50" d="100"/>
          <a:sy n="50" d="100"/>
        </p:scale>
        <p:origin x="13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9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Relationship Id="rId98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 Kumar Kota" userId="8cadb4c2-62b7-4d45-8089-660ce4513362" providerId="ADAL" clId="{B16F21D6-94FB-4E29-A8D5-FB37B4C0AD14}"/>
    <pc:docChg chg="undo custSel addSld delSld modSld sldOrd">
      <pc:chgData name="Siva Kumar Kota" userId="8cadb4c2-62b7-4d45-8089-660ce4513362" providerId="ADAL" clId="{B16F21D6-94FB-4E29-A8D5-FB37B4C0AD14}" dt="2021-12-07T01:24:12.396" v="1682" actId="20577"/>
      <pc:docMkLst>
        <pc:docMk/>
      </pc:docMkLst>
      <pc:sldChg chg="modSp mod">
        <pc:chgData name="Siva Kumar Kota" userId="8cadb4c2-62b7-4d45-8089-660ce4513362" providerId="ADAL" clId="{B16F21D6-94FB-4E29-A8D5-FB37B4C0AD14}" dt="2021-12-05T18:53:53.031" v="1459" actId="20577"/>
        <pc:sldMkLst>
          <pc:docMk/>
          <pc:sldMk cId="3908099979" sldId="882"/>
        </pc:sldMkLst>
        <pc:spChg chg="mod">
          <ac:chgData name="Siva Kumar Kota" userId="8cadb4c2-62b7-4d45-8089-660ce4513362" providerId="ADAL" clId="{B16F21D6-94FB-4E29-A8D5-FB37B4C0AD14}" dt="2021-12-05T18:53:53.031" v="1459" actId="20577"/>
          <ac:spMkLst>
            <pc:docMk/>
            <pc:sldMk cId="3908099979" sldId="882"/>
            <ac:spMk id="3" creationId="{F47089AC-94DD-4EF9-9744-994C5025DD40}"/>
          </ac:spMkLst>
        </pc:spChg>
      </pc:sldChg>
      <pc:sldChg chg="del">
        <pc:chgData name="Siva Kumar Kota" userId="8cadb4c2-62b7-4d45-8089-660ce4513362" providerId="ADAL" clId="{B16F21D6-94FB-4E29-A8D5-FB37B4C0AD14}" dt="2021-12-05T18:06:35.778" v="629" actId="2696"/>
        <pc:sldMkLst>
          <pc:docMk/>
          <pc:sldMk cId="912866699" sldId="886"/>
        </pc:sldMkLst>
      </pc:sldChg>
      <pc:sldChg chg="modSp add mod">
        <pc:chgData name="Siva Kumar Kota" userId="8cadb4c2-62b7-4d45-8089-660ce4513362" providerId="ADAL" clId="{B16F21D6-94FB-4E29-A8D5-FB37B4C0AD14}" dt="2021-12-05T18:06:56.548" v="645" actId="20577"/>
        <pc:sldMkLst>
          <pc:docMk/>
          <pc:sldMk cId="4121197699" sldId="886"/>
        </pc:sldMkLst>
        <pc:spChg chg="mod">
          <ac:chgData name="Siva Kumar Kota" userId="8cadb4c2-62b7-4d45-8089-660ce4513362" providerId="ADAL" clId="{B16F21D6-94FB-4E29-A8D5-FB37B4C0AD14}" dt="2021-12-05T18:06:56.548" v="645" actId="20577"/>
          <ac:spMkLst>
            <pc:docMk/>
            <pc:sldMk cId="4121197699" sldId="886"/>
            <ac:spMk id="2" creationId="{5F74A19E-9AA0-4AA4-A652-FAB2EF51F365}"/>
          </ac:spMkLst>
        </pc:spChg>
      </pc:sldChg>
      <pc:sldChg chg="modSp add mod">
        <pc:chgData name="Siva Kumar Kota" userId="8cadb4c2-62b7-4d45-8089-660ce4513362" providerId="ADAL" clId="{B16F21D6-94FB-4E29-A8D5-FB37B4C0AD14}" dt="2021-12-05T18:11:13.590" v="743" actId="20577"/>
        <pc:sldMkLst>
          <pc:docMk/>
          <pc:sldMk cId="1792686615" sldId="887"/>
        </pc:sldMkLst>
        <pc:spChg chg="mod">
          <ac:chgData name="Siva Kumar Kota" userId="8cadb4c2-62b7-4d45-8089-660ce4513362" providerId="ADAL" clId="{B16F21D6-94FB-4E29-A8D5-FB37B4C0AD14}" dt="2021-12-05T18:11:13.590" v="743" actId="20577"/>
          <ac:spMkLst>
            <pc:docMk/>
            <pc:sldMk cId="1792686615" sldId="887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10:49.274" v="727" actId="2696"/>
        <pc:sldMkLst>
          <pc:docMk/>
          <pc:sldMk cId="2048641409" sldId="887"/>
        </pc:sldMkLst>
      </pc:sldChg>
      <pc:sldChg chg="del">
        <pc:chgData name="Siva Kumar Kota" userId="8cadb4c2-62b7-4d45-8089-660ce4513362" providerId="ADAL" clId="{B16F21D6-94FB-4E29-A8D5-FB37B4C0AD14}" dt="2021-12-05T18:10:49.274" v="727" actId="2696"/>
        <pc:sldMkLst>
          <pc:docMk/>
          <pc:sldMk cId="1346518399" sldId="888"/>
        </pc:sldMkLst>
      </pc:sldChg>
      <pc:sldChg chg="add">
        <pc:chgData name="Siva Kumar Kota" userId="8cadb4c2-62b7-4d45-8089-660ce4513362" providerId="ADAL" clId="{B16F21D6-94FB-4E29-A8D5-FB37B4C0AD14}" dt="2021-12-05T18:11:04.458" v="728"/>
        <pc:sldMkLst>
          <pc:docMk/>
          <pc:sldMk cId="1961497948" sldId="888"/>
        </pc:sldMkLst>
      </pc:sldChg>
      <pc:sldChg chg="del">
        <pc:chgData name="Siva Kumar Kota" userId="8cadb4c2-62b7-4d45-8089-660ce4513362" providerId="ADAL" clId="{B16F21D6-94FB-4E29-A8D5-FB37B4C0AD14}" dt="2021-12-05T18:08:49.057" v="719" actId="2696"/>
        <pc:sldMkLst>
          <pc:docMk/>
          <pc:sldMk cId="4292080253" sldId="889"/>
        </pc:sldMkLst>
      </pc:sldChg>
      <pc:sldChg chg="del">
        <pc:chgData name="Siva Kumar Kota" userId="8cadb4c2-62b7-4d45-8089-660ce4513362" providerId="ADAL" clId="{B16F21D6-94FB-4E29-A8D5-FB37B4C0AD14}" dt="2021-12-05T18:10:49.274" v="727" actId="2696"/>
        <pc:sldMkLst>
          <pc:docMk/>
          <pc:sldMk cId="1351408375" sldId="890"/>
        </pc:sldMkLst>
      </pc:sldChg>
      <pc:sldChg chg="add ord">
        <pc:chgData name="Siva Kumar Kota" userId="8cadb4c2-62b7-4d45-8089-660ce4513362" providerId="ADAL" clId="{B16F21D6-94FB-4E29-A8D5-FB37B4C0AD14}" dt="2021-12-05T18:12:15.415" v="746"/>
        <pc:sldMkLst>
          <pc:docMk/>
          <pc:sldMk cId="2714052281" sldId="890"/>
        </pc:sldMkLst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543951893" sldId="891"/>
        </pc:sldMkLst>
      </pc:sldChg>
      <pc:sldChg chg="modSp add mod">
        <pc:chgData name="Siva Kumar Kota" userId="8cadb4c2-62b7-4d45-8089-660ce4513362" providerId="ADAL" clId="{B16F21D6-94FB-4E29-A8D5-FB37B4C0AD14}" dt="2021-12-05T18:02:07.585" v="505" actId="20577"/>
        <pc:sldMkLst>
          <pc:docMk/>
          <pc:sldMk cId="1890403931" sldId="891"/>
        </pc:sldMkLst>
        <pc:spChg chg="mod">
          <ac:chgData name="Siva Kumar Kota" userId="8cadb4c2-62b7-4d45-8089-660ce4513362" providerId="ADAL" clId="{B16F21D6-94FB-4E29-A8D5-FB37B4C0AD14}" dt="2021-12-05T18:02:07.585" v="505" actId="20577"/>
          <ac:spMkLst>
            <pc:docMk/>
            <pc:sldMk cId="1890403931" sldId="891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8:20.683" v="717" actId="2696"/>
        <pc:sldMkLst>
          <pc:docMk/>
          <pc:sldMk cId="492920049" sldId="892"/>
        </pc:sldMkLst>
      </pc:sldChg>
      <pc:sldChg chg="del">
        <pc:chgData name="Siva Kumar Kota" userId="8cadb4c2-62b7-4d45-8089-660ce4513362" providerId="ADAL" clId="{B16F21D6-94FB-4E29-A8D5-FB37B4C0AD14}" dt="2021-12-05T18:08:35.064" v="718" actId="2696"/>
        <pc:sldMkLst>
          <pc:docMk/>
          <pc:sldMk cId="2032139060" sldId="893"/>
        </pc:sldMkLst>
      </pc:sldChg>
      <pc:sldChg chg="modSp add mod">
        <pc:chgData name="Siva Kumar Kota" userId="8cadb4c2-62b7-4d45-8089-660ce4513362" providerId="ADAL" clId="{B16F21D6-94FB-4E29-A8D5-FB37B4C0AD14}" dt="2021-12-05T18:02:19.466" v="520" actId="20577"/>
        <pc:sldMkLst>
          <pc:docMk/>
          <pc:sldMk cId="2453349708" sldId="894"/>
        </pc:sldMkLst>
        <pc:spChg chg="mod">
          <ac:chgData name="Siva Kumar Kota" userId="8cadb4c2-62b7-4d45-8089-660ce4513362" providerId="ADAL" clId="{B16F21D6-94FB-4E29-A8D5-FB37B4C0AD14}" dt="2021-12-05T18:02:19.466" v="520" actId="20577"/>
          <ac:spMkLst>
            <pc:docMk/>
            <pc:sldMk cId="2453349708" sldId="894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3289260984" sldId="894"/>
        </pc:sldMkLst>
      </pc:sldChg>
      <pc:sldChg chg="del">
        <pc:chgData name="Siva Kumar Kota" userId="8cadb4c2-62b7-4d45-8089-660ce4513362" providerId="ADAL" clId="{B16F21D6-94FB-4E29-A8D5-FB37B4C0AD14}" dt="2021-12-05T18:03:22.524" v="570" actId="2696"/>
        <pc:sldMkLst>
          <pc:docMk/>
          <pc:sldMk cId="2921008917" sldId="896"/>
        </pc:sldMkLst>
      </pc:sldChg>
      <pc:sldChg chg="modSp mod ord">
        <pc:chgData name="Siva Kumar Kota" userId="8cadb4c2-62b7-4d45-8089-660ce4513362" providerId="ADAL" clId="{B16F21D6-94FB-4E29-A8D5-FB37B4C0AD14}" dt="2021-12-05T18:07:22.038" v="668" actId="20577"/>
        <pc:sldMkLst>
          <pc:docMk/>
          <pc:sldMk cId="1509988946" sldId="897"/>
        </pc:sldMkLst>
        <pc:spChg chg="mod">
          <ac:chgData name="Siva Kumar Kota" userId="8cadb4c2-62b7-4d45-8089-660ce4513362" providerId="ADAL" clId="{B16F21D6-94FB-4E29-A8D5-FB37B4C0AD14}" dt="2021-12-05T18:07:22.038" v="668" actId="20577"/>
          <ac:spMkLst>
            <pc:docMk/>
            <pc:sldMk cId="1509988946" sldId="897"/>
            <ac:spMk id="2" creationId="{5F74A19E-9AA0-4AA4-A652-FAB2EF51F365}"/>
          </ac:spMkLst>
        </pc:spChg>
        <pc:spChg chg="mod">
          <ac:chgData name="Siva Kumar Kota" userId="8cadb4c2-62b7-4d45-8089-660ce4513362" providerId="ADAL" clId="{B16F21D6-94FB-4E29-A8D5-FB37B4C0AD14}" dt="2021-12-05T18:04:15.505" v="600" actId="20577"/>
          <ac:spMkLst>
            <pc:docMk/>
            <pc:sldMk cId="1509988946" sldId="897"/>
            <ac:spMk id="13" creationId="{FAFAD44D-1F5C-47DF-AC4A-388DA789D7E0}"/>
          </ac:spMkLst>
        </pc:spChg>
        <pc:graphicFrameChg chg="mod modGraphic">
          <ac:chgData name="Siva Kumar Kota" userId="8cadb4c2-62b7-4d45-8089-660ce4513362" providerId="ADAL" clId="{B16F21D6-94FB-4E29-A8D5-FB37B4C0AD14}" dt="2021-12-05T18:04:04.771" v="582" actId="20577"/>
          <ac:graphicFrameMkLst>
            <pc:docMk/>
            <pc:sldMk cId="1509988946" sldId="897"/>
            <ac:graphicFrameMk id="10" creationId="{991198CE-1B1D-4765-987E-C6860BF61B2F}"/>
          </ac:graphicFrameMkLst>
        </pc:graphicFrameChg>
      </pc:sldChg>
      <pc:sldChg chg="modSp del mod ord">
        <pc:chgData name="Siva Kumar Kota" userId="8cadb4c2-62b7-4d45-8089-660ce4513362" providerId="ADAL" clId="{B16F21D6-94FB-4E29-A8D5-FB37B4C0AD14}" dt="2021-12-05T18:48:21.764" v="1395" actId="47"/>
        <pc:sldMkLst>
          <pc:docMk/>
          <pc:sldMk cId="172696515" sldId="898"/>
        </pc:sldMkLst>
        <pc:spChg chg="mod">
          <ac:chgData name="Siva Kumar Kota" userId="8cadb4c2-62b7-4d45-8089-660ce4513362" providerId="ADAL" clId="{B16F21D6-94FB-4E29-A8D5-FB37B4C0AD14}" dt="2021-12-05T18:07:36.401" v="688" actId="20577"/>
          <ac:spMkLst>
            <pc:docMk/>
            <pc:sldMk cId="172696515" sldId="898"/>
            <ac:spMk id="2" creationId="{5F74A19E-9AA0-4AA4-A652-FAB2EF51F365}"/>
          </ac:spMkLst>
        </pc:spChg>
      </pc:sldChg>
      <pc:sldChg chg="modSp add mod">
        <pc:chgData name="Siva Kumar Kota" userId="8cadb4c2-62b7-4d45-8089-660ce4513362" providerId="ADAL" clId="{B16F21D6-94FB-4E29-A8D5-FB37B4C0AD14}" dt="2021-12-05T18:21:59.191" v="815" actId="20577"/>
        <pc:sldMkLst>
          <pc:docMk/>
          <pc:sldMk cId="1873606637" sldId="899"/>
        </pc:sldMkLst>
        <pc:spChg chg="mod">
          <ac:chgData name="Siva Kumar Kota" userId="8cadb4c2-62b7-4d45-8089-660ce4513362" providerId="ADAL" clId="{B16F21D6-94FB-4E29-A8D5-FB37B4C0AD14}" dt="2021-12-05T18:21:59.191" v="815" actId="20577"/>
          <ac:spMkLst>
            <pc:docMk/>
            <pc:sldMk cId="1873606637" sldId="899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3988375939" sldId="899"/>
        </pc:sldMkLst>
      </pc:sldChg>
      <pc:sldChg chg="modSp add mod">
        <pc:chgData name="Siva Kumar Kota" userId="8cadb4c2-62b7-4d45-8089-660ce4513362" providerId="ADAL" clId="{B16F21D6-94FB-4E29-A8D5-FB37B4C0AD14}" dt="2021-12-05T18:22:05.887" v="816" actId="20577"/>
        <pc:sldMkLst>
          <pc:docMk/>
          <pc:sldMk cId="2978260002" sldId="900"/>
        </pc:sldMkLst>
        <pc:spChg chg="mod">
          <ac:chgData name="Siva Kumar Kota" userId="8cadb4c2-62b7-4d45-8089-660ce4513362" providerId="ADAL" clId="{B16F21D6-94FB-4E29-A8D5-FB37B4C0AD14}" dt="2021-12-05T18:22:05.887" v="816" actId="20577"/>
          <ac:spMkLst>
            <pc:docMk/>
            <pc:sldMk cId="2978260002" sldId="900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4088817292" sldId="900"/>
        </pc:sldMkLst>
      </pc:sldChg>
      <pc:sldChg chg="modSp add mod">
        <pc:chgData name="Siva Kumar Kota" userId="8cadb4c2-62b7-4d45-8089-660ce4513362" providerId="ADAL" clId="{B16F21D6-94FB-4E29-A8D5-FB37B4C0AD14}" dt="2021-12-05T18:22:11.870" v="817" actId="20577"/>
        <pc:sldMkLst>
          <pc:docMk/>
          <pc:sldMk cId="2687095298" sldId="901"/>
        </pc:sldMkLst>
        <pc:spChg chg="mod">
          <ac:chgData name="Siva Kumar Kota" userId="8cadb4c2-62b7-4d45-8089-660ce4513362" providerId="ADAL" clId="{B16F21D6-94FB-4E29-A8D5-FB37B4C0AD14}" dt="2021-12-05T18:22:11.870" v="817" actId="20577"/>
          <ac:spMkLst>
            <pc:docMk/>
            <pc:sldMk cId="2687095298" sldId="901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1:49.767" v="487" actId="2696"/>
        <pc:sldMkLst>
          <pc:docMk/>
          <pc:sldMk cId="3826495289" sldId="901"/>
        </pc:sldMkLst>
      </pc:sldChg>
      <pc:sldChg chg="modSp mod ord">
        <pc:chgData name="Siva Kumar Kota" userId="8cadb4c2-62b7-4d45-8089-660ce4513362" providerId="ADAL" clId="{B16F21D6-94FB-4E29-A8D5-FB37B4C0AD14}" dt="2021-12-05T18:13:32.844" v="754"/>
        <pc:sldMkLst>
          <pc:docMk/>
          <pc:sldMk cId="2995657661" sldId="902"/>
        </pc:sldMkLst>
        <pc:spChg chg="mod">
          <ac:chgData name="Siva Kumar Kota" userId="8cadb4c2-62b7-4d45-8089-660ce4513362" providerId="ADAL" clId="{B16F21D6-94FB-4E29-A8D5-FB37B4C0AD14}" dt="2021-12-05T18:05:36.298" v="624" actId="20577"/>
          <ac:spMkLst>
            <pc:docMk/>
            <pc:sldMk cId="2995657661" sldId="902"/>
            <ac:spMk id="2" creationId="{5F74A19E-9AA0-4AA4-A652-FAB2EF51F365}"/>
          </ac:spMkLst>
        </pc:spChg>
      </pc:sldChg>
      <pc:sldChg chg="modSp mod">
        <pc:chgData name="Siva Kumar Kota" userId="8cadb4c2-62b7-4d45-8089-660ce4513362" providerId="ADAL" clId="{B16F21D6-94FB-4E29-A8D5-FB37B4C0AD14}" dt="2021-12-05T17:58:48.652" v="418" actId="20577"/>
        <pc:sldMkLst>
          <pc:docMk/>
          <pc:sldMk cId="934629745" sldId="903"/>
        </pc:sldMkLst>
        <pc:spChg chg="mod">
          <ac:chgData name="Siva Kumar Kota" userId="8cadb4c2-62b7-4d45-8089-660ce4513362" providerId="ADAL" clId="{B16F21D6-94FB-4E29-A8D5-FB37B4C0AD14}" dt="2021-12-05T17:58:48.652" v="418" actId="20577"/>
          <ac:spMkLst>
            <pc:docMk/>
            <pc:sldMk cId="934629745" sldId="903"/>
            <ac:spMk id="2" creationId="{5F74A19E-9AA0-4AA4-A652-FAB2EF51F365}"/>
          </ac:spMkLst>
        </pc:spChg>
      </pc:sldChg>
      <pc:sldChg chg="modSp del mod">
        <pc:chgData name="Siva Kumar Kota" userId="8cadb4c2-62b7-4d45-8089-660ce4513362" providerId="ADAL" clId="{B16F21D6-94FB-4E29-A8D5-FB37B4C0AD14}" dt="2021-12-05T18:24:23.811" v="829" actId="2696"/>
        <pc:sldMkLst>
          <pc:docMk/>
          <pc:sldMk cId="61759710" sldId="904"/>
        </pc:sldMkLst>
        <pc:spChg chg="mod">
          <ac:chgData name="Siva Kumar Kota" userId="8cadb4c2-62b7-4d45-8089-660ce4513362" providerId="ADAL" clId="{B16F21D6-94FB-4E29-A8D5-FB37B4C0AD14}" dt="2021-12-05T18:24:10.610" v="828" actId="20577"/>
          <ac:spMkLst>
            <pc:docMk/>
            <pc:sldMk cId="61759710" sldId="904"/>
            <ac:spMk id="2" creationId="{5F74A19E-9AA0-4AA4-A652-FAB2EF51F365}"/>
          </ac:spMkLst>
        </pc:spChg>
      </pc:sldChg>
      <pc:sldChg chg="add">
        <pc:chgData name="Siva Kumar Kota" userId="8cadb4c2-62b7-4d45-8089-660ce4513362" providerId="ADAL" clId="{B16F21D6-94FB-4E29-A8D5-FB37B4C0AD14}" dt="2021-12-05T18:24:36.052" v="830"/>
        <pc:sldMkLst>
          <pc:docMk/>
          <pc:sldMk cId="222540311" sldId="904"/>
        </pc:sldMkLst>
      </pc:sldChg>
      <pc:sldChg chg="del ord">
        <pc:chgData name="Siva Kumar Kota" userId="8cadb4c2-62b7-4d45-8089-660ce4513362" providerId="ADAL" clId="{B16F21D6-94FB-4E29-A8D5-FB37B4C0AD14}" dt="2021-12-05T18:10:49.274" v="727" actId="2696"/>
        <pc:sldMkLst>
          <pc:docMk/>
          <pc:sldMk cId="462737193" sldId="906"/>
        </pc:sldMkLst>
      </pc:sldChg>
      <pc:sldChg chg="modSp add del mod">
        <pc:chgData name="Siva Kumar Kota" userId="8cadb4c2-62b7-4d45-8089-660ce4513362" providerId="ADAL" clId="{B16F21D6-94FB-4E29-A8D5-FB37B4C0AD14}" dt="2021-12-05T18:24:23.811" v="829" actId="2696"/>
        <pc:sldMkLst>
          <pc:docMk/>
          <pc:sldMk cId="1434206768" sldId="906"/>
        </pc:sldMkLst>
        <pc:spChg chg="mod">
          <ac:chgData name="Siva Kumar Kota" userId="8cadb4c2-62b7-4d45-8089-660ce4513362" providerId="ADAL" clId="{B16F21D6-94FB-4E29-A8D5-FB37B4C0AD14}" dt="2021-12-05T18:24:04.800" v="826" actId="20577"/>
          <ac:spMkLst>
            <pc:docMk/>
            <pc:sldMk cId="1434206768" sldId="906"/>
            <ac:spMk id="2" creationId="{5F74A19E-9AA0-4AA4-A652-FAB2EF51F365}"/>
          </ac:spMkLst>
        </pc:spChg>
      </pc:sldChg>
      <pc:sldChg chg="modSp add del mod">
        <pc:chgData name="Siva Kumar Kota" userId="8cadb4c2-62b7-4d45-8089-660ce4513362" providerId="ADAL" clId="{B16F21D6-94FB-4E29-A8D5-FB37B4C0AD14}" dt="2021-12-05T18:21:46.762" v="814" actId="2696"/>
        <pc:sldMkLst>
          <pc:docMk/>
          <pc:sldMk cId="2301890866" sldId="906"/>
        </pc:sldMkLst>
        <pc:spChg chg="mod">
          <ac:chgData name="Siva Kumar Kota" userId="8cadb4c2-62b7-4d45-8089-660ce4513362" providerId="ADAL" clId="{B16F21D6-94FB-4E29-A8D5-FB37B4C0AD14}" dt="2021-12-05T18:11:23.935" v="744"/>
          <ac:spMkLst>
            <pc:docMk/>
            <pc:sldMk cId="2301890866" sldId="906"/>
            <ac:spMk id="2" creationId="{5F74A19E-9AA0-4AA4-A652-FAB2EF51F365}"/>
          </ac:spMkLst>
        </pc:spChg>
      </pc:sldChg>
      <pc:sldChg chg="add">
        <pc:chgData name="Siva Kumar Kota" userId="8cadb4c2-62b7-4d45-8089-660ce4513362" providerId="ADAL" clId="{B16F21D6-94FB-4E29-A8D5-FB37B4C0AD14}" dt="2021-12-05T18:24:36.052" v="830"/>
        <pc:sldMkLst>
          <pc:docMk/>
          <pc:sldMk cId="4201517670" sldId="906"/>
        </pc:sldMkLst>
      </pc:sldChg>
      <pc:sldChg chg="del">
        <pc:chgData name="Siva Kumar Kota" userId="8cadb4c2-62b7-4d45-8089-660ce4513362" providerId="ADAL" clId="{B16F21D6-94FB-4E29-A8D5-FB37B4C0AD14}" dt="2021-12-05T18:05:56.981" v="625" actId="2696"/>
        <pc:sldMkLst>
          <pc:docMk/>
          <pc:sldMk cId="3590640613" sldId="907"/>
        </pc:sldMkLst>
      </pc:sldChg>
      <pc:sldChg chg="modSp del mod ord">
        <pc:chgData name="Siva Kumar Kota" userId="8cadb4c2-62b7-4d45-8089-660ce4513362" providerId="ADAL" clId="{B16F21D6-94FB-4E29-A8D5-FB37B4C0AD14}" dt="2021-12-05T18:48:18.389" v="1394" actId="47"/>
        <pc:sldMkLst>
          <pc:docMk/>
          <pc:sldMk cId="2771383183" sldId="908"/>
        </pc:sldMkLst>
        <pc:spChg chg="mod">
          <ac:chgData name="Siva Kumar Kota" userId="8cadb4c2-62b7-4d45-8089-660ce4513362" providerId="ADAL" clId="{B16F21D6-94FB-4E29-A8D5-FB37B4C0AD14}" dt="2021-12-05T18:25:02.170" v="836" actId="20577"/>
          <ac:spMkLst>
            <pc:docMk/>
            <pc:sldMk cId="2771383183" sldId="908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8:06:11.220" v="628" actId="47"/>
        <pc:sldMkLst>
          <pc:docMk/>
          <pc:sldMk cId="455996959" sldId="909"/>
        </pc:sldMkLst>
      </pc:sldChg>
      <pc:sldChg chg="addSp delSp modSp mod ord modNotesTx">
        <pc:chgData name="Siva Kumar Kota" userId="8cadb4c2-62b7-4d45-8089-660ce4513362" providerId="ADAL" clId="{B16F21D6-94FB-4E29-A8D5-FB37B4C0AD14}" dt="2021-12-06T04:06:39.382" v="1573" actId="20577"/>
        <pc:sldMkLst>
          <pc:docMk/>
          <pc:sldMk cId="4195013369" sldId="911"/>
        </pc:sldMkLst>
        <pc:spChg chg="mod">
          <ac:chgData name="Siva Kumar Kota" userId="8cadb4c2-62b7-4d45-8089-660ce4513362" providerId="ADAL" clId="{B16F21D6-94FB-4E29-A8D5-FB37B4C0AD14}" dt="2021-12-05T17:59:28.763" v="436" actId="20577"/>
          <ac:spMkLst>
            <pc:docMk/>
            <pc:sldMk cId="4195013369" sldId="911"/>
            <ac:spMk id="2" creationId="{5F74A19E-9AA0-4AA4-A652-FAB2EF51F365}"/>
          </ac:spMkLst>
        </pc:spChg>
        <pc:spChg chg="add del mod">
          <ac:chgData name="Siva Kumar Kota" userId="8cadb4c2-62b7-4d45-8089-660ce4513362" providerId="ADAL" clId="{B16F21D6-94FB-4E29-A8D5-FB37B4C0AD14}" dt="2021-12-06T04:06:34.451" v="1568" actId="478"/>
          <ac:spMkLst>
            <pc:docMk/>
            <pc:sldMk cId="4195013369" sldId="911"/>
            <ac:spMk id="4" creationId="{738AE9BC-5BF9-450D-99EE-F51E5F816C6F}"/>
          </ac:spMkLst>
        </pc:spChg>
      </pc:sldChg>
      <pc:sldChg chg="modSp del mod ord">
        <pc:chgData name="Siva Kumar Kota" userId="8cadb4c2-62b7-4d45-8089-660ce4513362" providerId="ADAL" clId="{B16F21D6-94FB-4E29-A8D5-FB37B4C0AD14}" dt="2021-12-05T18:22:59.024" v="823" actId="2696"/>
        <pc:sldMkLst>
          <pc:docMk/>
          <pc:sldMk cId="326483707" sldId="913"/>
        </pc:sldMkLst>
        <pc:spChg chg="mod">
          <ac:chgData name="Siva Kumar Kota" userId="8cadb4c2-62b7-4d45-8089-660ce4513362" providerId="ADAL" clId="{B16F21D6-94FB-4E29-A8D5-FB37B4C0AD14}" dt="2021-12-05T18:07:10.152" v="652" actId="6549"/>
          <ac:spMkLst>
            <pc:docMk/>
            <pc:sldMk cId="326483707" sldId="913"/>
            <ac:spMk id="2" creationId="{5F74A19E-9AA0-4AA4-A652-FAB2EF51F365}"/>
          </ac:spMkLst>
        </pc:spChg>
      </pc:sldChg>
      <pc:sldChg chg="modSp add mod">
        <pc:chgData name="Siva Kumar Kota" userId="8cadb4c2-62b7-4d45-8089-660ce4513362" providerId="ADAL" clId="{B16F21D6-94FB-4E29-A8D5-FB37B4C0AD14}" dt="2021-12-05T18:24:43.788" v="832" actId="20577"/>
        <pc:sldMkLst>
          <pc:docMk/>
          <pc:sldMk cId="1023359945" sldId="913"/>
        </pc:sldMkLst>
        <pc:spChg chg="mod">
          <ac:chgData name="Siva Kumar Kota" userId="8cadb4c2-62b7-4d45-8089-660ce4513362" providerId="ADAL" clId="{B16F21D6-94FB-4E29-A8D5-FB37B4C0AD14}" dt="2021-12-05T18:24:43.788" v="832" actId="20577"/>
          <ac:spMkLst>
            <pc:docMk/>
            <pc:sldMk cId="1023359945" sldId="913"/>
            <ac:spMk id="2" creationId="{5F74A19E-9AA0-4AA4-A652-FAB2EF51F365}"/>
          </ac:spMkLst>
        </pc:spChg>
      </pc:sldChg>
      <pc:sldChg chg="del ord">
        <pc:chgData name="Siva Kumar Kota" userId="8cadb4c2-62b7-4d45-8089-660ce4513362" providerId="ADAL" clId="{B16F21D6-94FB-4E29-A8D5-FB37B4C0AD14}" dt="2021-12-05T18:09:27.837" v="722" actId="47"/>
        <pc:sldMkLst>
          <pc:docMk/>
          <pc:sldMk cId="545044495" sldId="914"/>
        </pc:sldMkLst>
      </pc:sldChg>
      <pc:sldChg chg="modSp mod">
        <pc:chgData name="Siva Kumar Kota" userId="8cadb4c2-62b7-4d45-8089-660ce4513362" providerId="ADAL" clId="{B16F21D6-94FB-4E29-A8D5-FB37B4C0AD14}" dt="2021-12-05T18:24:54.875" v="834" actId="20577"/>
        <pc:sldMkLst>
          <pc:docMk/>
          <pc:sldMk cId="1064935820" sldId="915"/>
        </pc:sldMkLst>
        <pc:spChg chg="mod">
          <ac:chgData name="Siva Kumar Kota" userId="8cadb4c2-62b7-4d45-8089-660ce4513362" providerId="ADAL" clId="{B16F21D6-94FB-4E29-A8D5-FB37B4C0AD14}" dt="2021-12-05T18:24:54.875" v="834" actId="20577"/>
          <ac:spMkLst>
            <pc:docMk/>
            <pc:sldMk cId="1064935820" sldId="915"/>
            <ac:spMk id="2" creationId="{5F74A19E-9AA0-4AA4-A652-FAB2EF51F365}"/>
          </ac:spMkLst>
        </pc:spChg>
      </pc:sldChg>
      <pc:sldChg chg="del">
        <pc:chgData name="Siva Kumar Kota" userId="8cadb4c2-62b7-4d45-8089-660ce4513362" providerId="ADAL" clId="{B16F21D6-94FB-4E29-A8D5-FB37B4C0AD14}" dt="2021-12-05T17:45:04.861" v="251" actId="2696"/>
        <pc:sldMkLst>
          <pc:docMk/>
          <pc:sldMk cId="347398831" sldId="916"/>
        </pc:sldMkLst>
      </pc:sldChg>
      <pc:sldChg chg="modSp del mod ord">
        <pc:chgData name="Siva Kumar Kota" userId="8cadb4c2-62b7-4d45-8089-660ce4513362" providerId="ADAL" clId="{B16F21D6-94FB-4E29-A8D5-FB37B4C0AD14}" dt="2021-12-05T18:49:09.141" v="1402" actId="47"/>
        <pc:sldMkLst>
          <pc:docMk/>
          <pc:sldMk cId="1778405746" sldId="917"/>
        </pc:sldMkLst>
        <pc:spChg chg="mod">
          <ac:chgData name="Siva Kumar Kota" userId="8cadb4c2-62b7-4d45-8089-660ce4513362" providerId="ADAL" clId="{B16F21D6-94FB-4E29-A8D5-FB37B4C0AD14}" dt="2021-12-05T18:48:56.381" v="1398" actId="21"/>
          <ac:spMkLst>
            <pc:docMk/>
            <pc:sldMk cId="1778405746" sldId="917"/>
            <ac:spMk id="4" creationId="{A95203FC-F0B1-47CC-88DA-64E17E41D5DF}"/>
          </ac:spMkLst>
        </pc:spChg>
      </pc:sldChg>
      <pc:sldChg chg="delSp modSp add mod">
        <pc:chgData name="Siva Kumar Kota" userId="8cadb4c2-62b7-4d45-8089-660ce4513362" providerId="ADAL" clId="{B16F21D6-94FB-4E29-A8D5-FB37B4C0AD14}" dt="2021-12-06T03:39:43.051" v="1463" actId="20577"/>
        <pc:sldMkLst>
          <pc:docMk/>
          <pc:sldMk cId="751912435" sldId="925"/>
        </pc:sldMkLst>
        <pc:spChg chg="mod">
          <ac:chgData name="Siva Kumar Kota" userId="8cadb4c2-62b7-4d45-8089-660ce4513362" providerId="ADAL" clId="{B16F21D6-94FB-4E29-A8D5-FB37B4C0AD14}" dt="2021-12-05T18:28:09.249" v="888" actId="20577"/>
          <ac:spMkLst>
            <pc:docMk/>
            <pc:sldMk cId="751912435" sldId="925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6T03:39:43.051" v="1463" actId="20577"/>
          <ac:spMkLst>
            <pc:docMk/>
            <pc:sldMk cId="751912435" sldId="925"/>
            <ac:spMk id="36" creationId="{7C4DFE86-8537-496B-AEF7-2B05C3146F46}"/>
          </ac:spMkLst>
        </pc:spChg>
        <pc:picChg chg="del">
          <ac:chgData name="Siva Kumar Kota" userId="8cadb4c2-62b7-4d45-8089-660ce4513362" providerId="ADAL" clId="{B16F21D6-94FB-4E29-A8D5-FB37B4C0AD14}" dt="2021-12-05T18:28:42.216" v="936" actId="478"/>
          <ac:picMkLst>
            <pc:docMk/>
            <pc:sldMk cId="751912435" sldId="925"/>
            <ac:picMk id="24" creationId="{D29DA6FB-729E-4F92-9BA9-52D533BB5FD3}"/>
          </ac:picMkLst>
        </pc:picChg>
      </pc:sldChg>
      <pc:sldChg chg="add del">
        <pc:chgData name="Siva Kumar Kota" userId="8cadb4c2-62b7-4d45-8089-660ce4513362" providerId="ADAL" clId="{B16F21D6-94FB-4E29-A8D5-FB37B4C0AD14}" dt="2021-12-05T16:59:47.984" v="31" actId="47"/>
        <pc:sldMkLst>
          <pc:docMk/>
          <pc:sldMk cId="2123722607" sldId="970"/>
        </pc:sldMkLst>
      </pc:sldChg>
      <pc:sldChg chg="add del">
        <pc:chgData name="Siva Kumar Kota" userId="8cadb4c2-62b7-4d45-8089-660ce4513362" providerId="ADAL" clId="{B16F21D6-94FB-4E29-A8D5-FB37B4C0AD14}" dt="2021-12-05T16:59:41.308" v="30" actId="47"/>
        <pc:sldMkLst>
          <pc:docMk/>
          <pc:sldMk cId="2548056245" sldId="1001"/>
        </pc:sldMkLst>
      </pc:sldChg>
      <pc:sldChg chg="add del">
        <pc:chgData name="Siva Kumar Kota" userId="8cadb4c2-62b7-4d45-8089-660ce4513362" providerId="ADAL" clId="{B16F21D6-94FB-4E29-A8D5-FB37B4C0AD14}" dt="2021-12-05T18:25:56.029" v="866" actId="2696"/>
        <pc:sldMkLst>
          <pc:docMk/>
          <pc:sldMk cId="1143806687" sldId="1005"/>
        </pc:sldMkLst>
      </pc:sldChg>
      <pc:sldChg chg="add del">
        <pc:chgData name="Siva Kumar Kota" userId="8cadb4c2-62b7-4d45-8089-660ce4513362" providerId="ADAL" clId="{B16F21D6-94FB-4E29-A8D5-FB37B4C0AD14}" dt="2021-12-05T17:45:36.120" v="252" actId="2696"/>
        <pc:sldMkLst>
          <pc:docMk/>
          <pc:sldMk cId="1980033453" sldId="1005"/>
        </pc:sldMkLst>
      </pc:sldChg>
      <pc:sldChg chg="add del">
        <pc:chgData name="Siva Kumar Kota" userId="8cadb4c2-62b7-4d45-8089-660ce4513362" providerId="ADAL" clId="{B16F21D6-94FB-4E29-A8D5-FB37B4C0AD14}" dt="2021-12-05T18:25:56.029" v="866" actId="2696"/>
        <pc:sldMkLst>
          <pc:docMk/>
          <pc:sldMk cId="3501015113" sldId="1007"/>
        </pc:sldMkLst>
      </pc:sldChg>
      <pc:sldChg chg="add del">
        <pc:chgData name="Siva Kumar Kota" userId="8cadb4c2-62b7-4d45-8089-660ce4513362" providerId="ADAL" clId="{B16F21D6-94FB-4E29-A8D5-FB37B4C0AD14}" dt="2021-12-05T17:45:36.120" v="252" actId="2696"/>
        <pc:sldMkLst>
          <pc:docMk/>
          <pc:sldMk cId="3553853390" sldId="1007"/>
        </pc:sldMkLst>
      </pc:sldChg>
      <pc:sldChg chg="add del">
        <pc:chgData name="Siva Kumar Kota" userId="8cadb4c2-62b7-4d45-8089-660ce4513362" providerId="ADAL" clId="{B16F21D6-94FB-4E29-A8D5-FB37B4C0AD14}" dt="2021-12-05T17:45:36.120" v="252" actId="2696"/>
        <pc:sldMkLst>
          <pc:docMk/>
          <pc:sldMk cId="420987646" sldId="1008"/>
        </pc:sldMkLst>
      </pc:sldChg>
      <pc:sldChg chg="add del">
        <pc:chgData name="Siva Kumar Kota" userId="8cadb4c2-62b7-4d45-8089-660ce4513362" providerId="ADAL" clId="{B16F21D6-94FB-4E29-A8D5-FB37B4C0AD14}" dt="2021-12-05T18:25:56.029" v="866" actId="2696"/>
        <pc:sldMkLst>
          <pc:docMk/>
          <pc:sldMk cId="1305695728" sldId="1008"/>
        </pc:sldMkLst>
      </pc:sldChg>
      <pc:sldChg chg="modSp add mod">
        <pc:chgData name="Siva Kumar Kota" userId="8cadb4c2-62b7-4d45-8089-660ce4513362" providerId="ADAL" clId="{B16F21D6-94FB-4E29-A8D5-FB37B4C0AD14}" dt="2021-12-05T18:42:44.187" v="1354" actId="404"/>
        <pc:sldMkLst>
          <pc:docMk/>
          <pc:sldMk cId="1643437378" sldId="1009"/>
        </pc:sldMkLst>
        <pc:spChg chg="mod">
          <ac:chgData name="Siva Kumar Kota" userId="8cadb4c2-62b7-4d45-8089-660ce4513362" providerId="ADAL" clId="{B16F21D6-94FB-4E29-A8D5-FB37B4C0AD14}" dt="2021-12-05T18:42:44.187" v="1354" actId="404"/>
          <ac:spMkLst>
            <pc:docMk/>
            <pc:sldMk cId="1643437378" sldId="1009"/>
            <ac:spMk id="6" creationId="{2C0DACA5-98A9-4AA8-9593-0E9B7157511E}"/>
          </ac:spMkLst>
        </pc:spChg>
        <pc:spChg chg="mod">
          <ac:chgData name="Siva Kumar Kota" userId="8cadb4c2-62b7-4d45-8089-660ce4513362" providerId="ADAL" clId="{B16F21D6-94FB-4E29-A8D5-FB37B4C0AD14}" dt="2021-12-05T18:42:40.413" v="1352" actId="404"/>
          <ac:spMkLst>
            <pc:docMk/>
            <pc:sldMk cId="1643437378" sldId="1009"/>
            <ac:spMk id="7" creationId="{12EBDF38-A37E-4A54-A94D-F156AE6B5A2B}"/>
          </ac:spMkLst>
        </pc:spChg>
      </pc:sldChg>
      <pc:sldChg chg="add del">
        <pc:chgData name="Siva Kumar Kota" userId="8cadb4c2-62b7-4d45-8089-660ce4513362" providerId="ADAL" clId="{B16F21D6-94FB-4E29-A8D5-FB37B4C0AD14}" dt="2021-12-05T17:49:29.996" v="277" actId="2696"/>
        <pc:sldMkLst>
          <pc:docMk/>
          <pc:sldMk cId="1972394349" sldId="1009"/>
        </pc:sldMkLst>
      </pc:sldChg>
      <pc:sldChg chg="add del">
        <pc:chgData name="Siva Kumar Kota" userId="8cadb4c2-62b7-4d45-8089-660ce4513362" providerId="ADAL" clId="{B16F21D6-94FB-4E29-A8D5-FB37B4C0AD14}" dt="2021-12-05T16:12:50.198" v="3"/>
        <pc:sldMkLst>
          <pc:docMk/>
          <pc:sldMk cId="2600915950" sldId="1009"/>
        </pc:sldMkLst>
      </pc:sldChg>
      <pc:sldChg chg="add">
        <pc:chgData name="Siva Kumar Kota" userId="8cadb4c2-62b7-4d45-8089-660ce4513362" providerId="ADAL" clId="{B16F21D6-94FB-4E29-A8D5-FB37B4C0AD14}" dt="2021-12-05T17:49:37.322" v="278"/>
        <pc:sldMkLst>
          <pc:docMk/>
          <pc:sldMk cId="746273862" sldId="1010"/>
        </pc:sldMkLst>
      </pc:sldChg>
      <pc:sldChg chg="add del">
        <pc:chgData name="Siva Kumar Kota" userId="8cadb4c2-62b7-4d45-8089-660ce4513362" providerId="ADAL" clId="{B16F21D6-94FB-4E29-A8D5-FB37B4C0AD14}" dt="2021-12-05T17:49:29.996" v="277" actId="2696"/>
        <pc:sldMkLst>
          <pc:docMk/>
          <pc:sldMk cId="2120882408" sldId="1010"/>
        </pc:sldMkLst>
      </pc:sldChg>
      <pc:sldChg chg="add">
        <pc:chgData name="Siva Kumar Kota" userId="8cadb4c2-62b7-4d45-8089-660ce4513362" providerId="ADAL" clId="{B16F21D6-94FB-4E29-A8D5-FB37B4C0AD14}" dt="2021-12-05T17:49:37.322" v="278"/>
        <pc:sldMkLst>
          <pc:docMk/>
          <pc:sldMk cId="1575238378" sldId="1011"/>
        </pc:sldMkLst>
      </pc:sldChg>
      <pc:sldChg chg="add del">
        <pc:chgData name="Siva Kumar Kota" userId="8cadb4c2-62b7-4d45-8089-660ce4513362" providerId="ADAL" clId="{B16F21D6-94FB-4E29-A8D5-FB37B4C0AD14}" dt="2021-12-05T17:49:29.996" v="277" actId="2696"/>
        <pc:sldMkLst>
          <pc:docMk/>
          <pc:sldMk cId="2690073662" sldId="1011"/>
        </pc:sldMkLst>
      </pc:sldChg>
      <pc:sldChg chg="add">
        <pc:chgData name="Siva Kumar Kota" userId="8cadb4c2-62b7-4d45-8089-660ce4513362" providerId="ADAL" clId="{B16F21D6-94FB-4E29-A8D5-FB37B4C0AD14}" dt="2021-12-05T17:52:21.810" v="296"/>
        <pc:sldMkLst>
          <pc:docMk/>
          <pc:sldMk cId="1591386107" sldId="1012"/>
        </pc:sldMkLst>
      </pc:sldChg>
      <pc:sldChg chg="add del">
        <pc:chgData name="Siva Kumar Kota" userId="8cadb4c2-62b7-4d45-8089-660ce4513362" providerId="ADAL" clId="{B16F21D6-94FB-4E29-A8D5-FB37B4C0AD14}" dt="2021-12-05T17:52:05.615" v="293" actId="2696"/>
        <pc:sldMkLst>
          <pc:docMk/>
          <pc:sldMk cId="3490050618" sldId="1012"/>
        </pc:sldMkLst>
      </pc:sldChg>
      <pc:sldChg chg="add del">
        <pc:chgData name="Siva Kumar Kota" userId="8cadb4c2-62b7-4d45-8089-660ce4513362" providerId="ADAL" clId="{B16F21D6-94FB-4E29-A8D5-FB37B4C0AD14}" dt="2021-12-05T17:45:57.579" v="254" actId="2696"/>
        <pc:sldMkLst>
          <pc:docMk/>
          <pc:sldMk cId="1951203429" sldId="1013"/>
        </pc:sldMkLst>
      </pc:sldChg>
      <pc:sldChg chg="addSp delSp modSp add mod">
        <pc:chgData name="Siva Kumar Kota" userId="8cadb4c2-62b7-4d45-8089-660ce4513362" providerId="ADAL" clId="{B16F21D6-94FB-4E29-A8D5-FB37B4C0AD14}" dt="2021-12-05T18:44:26.949" v="1364" actId="108"/>
        <pc:sldMkLst>
          <pc:docMk/>
          <pc:sldMk cId="2691832597" sldId="1013"/>
        </pc:sldMkLst>
        <pc:spChg chg="mod">
          <ac:chgData name="Siva Kumar Kota" userId="8cadb4c2-62b7-4d45-8089-660ce4513362" providerId="ADAL" clId="{B16F21D6-94FB-4E29-A8D5-FB37B4C0AD14}" dt="2021-12-05T18:44:26.949" v="1364" actId="108"/>
          <ac:spMkLst>
            <pc:docMk/>
            <pc:sldMk cId="2691832597" sldId="1013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4:20.485" v="1184" actId="20577"/>
          <ac:spMkLst>
            <pc:docMk/>
            <pc:sldMk cId="2691832597" sldId="1013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8:34:16.964" v="1182" actId="20577"/>
          <ac:spMkLst>
            <pc:docMk/>
            <pc:sldMk cId="2691832597" sldId="1013"/>
            <ac:spMk id="11" creationId="{0535A1EF-4104-473C-AFCF-504E195C3D2E}"/>
          </ac:spMkLst>
        </pc:spChg>
        <pc:spChg chg="del">
          <ac:chgData name="Siva Kumar Kota" userId="8cadb4c2-62b7-4d45-8089-660ce4513362" providerId="ADAL" clId="{B16F21D6-94FB-4E29-A8D5-FB37B4C0AD14}" dt="2021-12-05T17:47:06.026" v="256" actId="478"/>
          <ac:spMkLst>
            <pc:docMk/>
            <pc:sldMk cId="2691832597" sldId="1013"/>
            <ac:spMk id="21" creationId="{108AB7EE-96B8-4B8B-8353-854743EFEA0B}"/>
          </ac:spMkLst>
        </pc:spChg>
        <pc:spChg chg="del">
          <ac:chgData name="Siva Kumar Kota" userId="8cadb4c2-62b7-4d45-8089-660ce4513362" providerId="ADAL" clId="{B16F21D6-94FB-4E29-A8D5-FB37B4C0AD14}" dt="2021-12-05T17:47:13.520" v="259" actId="478"/>
          <ac:spMkLst>
            <pc:docMk/>
            <pc:sldMk cId="2691832597" sldId="1013"/>
            <ac:spMk id="28" creationId="{F6F69862-13A8-43CD-99AE-9D60C04C5EDC}"/>
          </ac:spMkLst>
        </pc:spChg>
        <pc:spChg chg="add mod">
          <ac:chgData name="Siva Kumar Kota" userId="8cadb4c2-62b7-4d45-8089-660ce4513362" providerId="ADAL" clId="{B16F21D6-94FB-4E29-A8D5-FB37B4C0AD14}" dt="2021-12-05T17:55:55.686" v="365" actId="1035"/>
          <ac:spMkLst>
            <pc:docMk/>
            <pc:sldMk cId="2691832597" sldId="1013"/>
            <ac:spMk id="33" creationId="{5DCA8263-3DB2-47D3-A5AC-429419176BB8}"/>
          </ac:spMkLst>
        </pc:spChg>
        <pc:spChg chg="del">
          <ac:chgData name="Siva Kumar Kota" userId="8cadb4c2-62b7-4d45-8089-660ce4513362" providerId="ADAL" clId="{B16F21D6-94FB-4E29-A8D5-FB37B4C0AD14}" dt="2021-12-05T17:47:17.698" v="260" actId="478"/>
          <ac:spMkLst>
            <pc:docMk/>
            <pc:sldMk cId="2691832597" sldId="1013"/>
            <ac:spMk id="36" creationId="{F192258C-BAF9-44DF-88CD-04910EBE2FB2}"/>
          </ac:spMkLst>
        </pc:spChg>
        <pc:spChg chg="del mod">
          <ac:chgData name="Siva Kumar Kota" userId="8cadb4c2-62b7-4d45-8089-660ce4513362" providerId="ADAL" clId="{B16F21D6-94FB-4E29-A8D5-FB37B4C0AD14}" dt="2021-12-05T17:47:10.513" v="258" actId="478"/>
          <ac:spMkLst>
            <pc:docMk/>
            <pc:sldMk cId="2691832597" sldId="1013"/>
            <ac:spMk id="37" creationId="{CC18781A-99D1-4C0A-803C-E56F8AF73D8C}"/>
          </ac:spMkLst>
        </pc:spChg>
        <pc:spChg chg="del">
          <ac:chgData name="Siva Kumar Kota" userId="8cadb4c2-62b7-4d45-8089-660ce4513362" providerId="ADAL" clId="{B16F21D6-94FB-4E29-A8D5-FB37B4C0AD14}" dt="2021-12-05T17:47:21.320" v="261" actId="478"/>
          <ac:spMkLst>
            <pc:docMk/>
            <pc:sldMk cId="2691832597" sldId="1013"/>
            <ac:spMk id="38" creationId="{C0AB3685-5D67-4214-82E7-F5579D580939}"/>
          </ac:spMkLst>
        </pc:spChg>
        <pc:spChg chg="add mod">
          <ac:chgData name="Siva Kumar Kota" userId="8cadb4c2-62b7-4d45-8089-660ce4513362" providerId="ADAL" clId="{B16F21D6-94FB-4E29-A8D5-FB37B4C0AD14}" dt="2021-12-05T18:26:53.412" v="871"/>
          <ac:spMkLst>
            <pc:docMk/>
            <pc:sldMk cId="2691832597" sldId="1013"/>
            <ac:spMk id="41" creationId="{566EE2FD-B9CE-412A-85A7-93E4C18DA18A}"/>
          </ac:spMkLst>
        </pc:spChg>
      </pc:sldChg>
      <pc:sldChg chg="modSp add del mod">
        <pc:chgData name="Siva Kumar Kota" userId="8cadb4c2-62b7-4d45-8089-660ce4513362" providerId="ADAL" clId="{B16F21D6-94FB-4E29-A8D5-FB37B4C0AD14}" dt="2021-12-05T17:49:29.996" v="277" actId="2696"/>
        <pc:sldMkLst>
          <pc:docMk/>
          <pc:sldMk cId="1090063511" sldId="1016"/>
        </pc:sldMkLst>
        <pc:spChg chg="mod">
          <ac:chgData name="Siva Kumar Kota" userId="8cadb4c2-62b7-4d45-8089-660ce4513362" providerId="ADAL" clId="{B16F21D6-94FB-4E29-A8D5-FB37B4C0AD14}" dt="2021-12-05T16:15:42.586" v="22" actId="20577"/>
          <ac:spMkLst>
            <pc:docMk/>
            <pc:sldMk cId="1090063511" sldId="1016"/>
            <ac:spMk id="6" creationId="{EEE52815-CFA6-45AB-821B-5C53B35D54AE}"/>
          </ac:spMkLst>
        </pc:spChg>
      </pc:sldChg>
      <pc:sldChg chg="modSp add mod">
        <pc:chgData name="Siva Kumar Kota" userId="8cadb4c2-62b7-4d45-8089-660ce4513362" providerId="ADAL" clId="{B16F21D6-94FB-4E29-A8D5-FB37B4C0AD14}" dt="2021-12-05T17:50:30.183" v="288" actId="6549"/>
        <pc:sldMkLst>
          <pc:docMk/>
          <pc:sldMk cId="2993327323" sldId="1016"/>
        </pc:sldMkLst>
        <pc:spChg chg="mod">
          <ac:chgData name="Siva Kumar Kota" userId="8cadb4c2-62b7-4d45-8089-660ce4513362" providerId="ADAL" clId="{B16F21D6-94FB-4E29-A8D5-FB37B4C0AD14}" dt="2021-12-05T17:50:30.183" v="288" actId="6549"/>
          <ac:spMkLst>
            <pc:docMk/>
            <pc:sldMk cId="2993327323" sldId="1016"/>
            <ac:spMk id="6" creationId="{EEE52815-CFA6-45AB-821B-5C53B35D54AE}"/>
          </ac:spMkLst>
        </pc:spChg>
      </pc:sldChg>
      <pc:sldChg chg="add del ord">
        <pc:chgData name="Siva Kumar Kota" userId="8cadb4c2-62b7-4d45-8089-660ce4513362" providerId="ADAL" clId="{B16F21D6-94FB-4E29-A8D5-FB37B4C0AD14}" dt="2021-12-05T17:41:50.339" v="234" actId="2696"/>
        <pc:sldMkLst>
          <pc:docMk/>
          <pc:sldMk cId="436971696" sldId="1017"/>
        </pc:sldMkLst>
      </pc:sldChg>
      <pc:sldChg chg="addSp delSp modSp add mod">
        <pc:chgData name="Siva Kumar Kota" userId="8cadb4c2-62b7-4d45-8089-660ce4513362" providerId="ADAL" clId="{B16F21D6-94FB-4E29-A8D5-FB37B4C0AD14}" dt="2021-12-05T18:42:21.664" v="1349" actId="1076"/>
        <pc:sldMkLst>
          <pc:docMk/>
          <pc:sldMk cId="2437323863" sldId="1017"/>
        </pc:sldMkLst>
        <pc:spChg chg="add mod">
          <ac:chgData name="Siva Kumar Kota" userId="8cadb4c2-62b7-4d45-8089-660ce4513362" providerId="ADAL" clId="{B16F21D6-94FB-4E29-A8D5-FB37B4C0AD14}" dt="2021-12-05T17:54:16.895" v="357" actId="14100"/>
          <ac:spMkLst>
            <pc:docMk/>
            <pc:sldMk cId="2437323863" sldId="1017"/>
            <ac:spMk id="2" creationId="{9166876F-4969-4952-BC72-675D50E357D9}"/>
          </ac:spMkLst>
        </pc:spChg>
        <pc:spChg chg="mod">
          <ac:chgData name="Siva Kumar Kota" userId="8cadb4c2-62b7-4d45-8089-660ce4513362" providerId="ADAL" clId="{B16F21D6-94FB-4E29-A8D5-FB37B4C0AD14}" dt="2021-12-05T18:42:21.664" v="1349" actId="1076"/>
          <ac:spMkLst>
            <pc:docMk/>
            <pc:sldMk cId="2437323863" sldId="1017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2:40.648" v="1130" actId="20577"/>
          <ac:spMkLst>
            <pc:docMk/>
            <pc:sldMk cId="2437323863" sldId="1017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7:52:15.400" v="295" actId="6549"/>
          <ac:spMkLst>
            <pc:docMk/>
            <pc:sldMk cId="2437323863" sldId="1017"/>
            <ac:spMk id="11" creationId="{0535A1EF-4104-473C-AFCF-504E195C3D2E}"/>
          </ac:spMkLst>
        </pc:spChg>
        <pc:spChg chg="add del">
          <ac:chgData name="Siva Kumar Kota" userId="8cadb4c2-62b7-4d45-8089-660ce4513362" providerId="ADAL" clId="{B16F21D6-94FB-4E29-A8D5-FB37B4C0AD14}" dt="2021-12-05T17:52:34.076" v="297" actId="478"/>
          <ac:spMkLst>
            <pc:docMk/>
            <pc:sldMk cId="2437323863" sldId="1017"/>
            <ac:spMk id="21" creationId="{108AB7EE-96B8-4B8B-8353-854743EFEA0B}"/>
          </ac:spMkLst>
        </pc:spChg>
        <pc:spChg chg="mod">
          <ac:chgData name="Siva Kumar Kota" userId="8cadb4c2-62b7-4d45-8089-660ce4513362" providerId="ADAL" clId="{B16F21D6-94FB-4E29-A8D5-FB37B4C0AD14}" dt="2021-12-05T17:53:07.020" v="309" actId="20577"/>
          <ac:spMkLst>
            <pc:docMk/>
            <pc:sldMk cId="2437323863" sldId="1017"/>
            <ac:spMk id="25" creationId="{B3D52DB7-0751-47CC-A807-DAD3595E51E7}"/>
          </ac:spMkLst>
        </pc:spChg>
        <pc:spChg chg="add del mod">
          <ac:chgData name="Siva Kumar Kota" userId="8cadb4c2-62b7-4d45-8089-660ce4513362" providerId="ADAL" clId="{B16F21D6-94FB-4E29-A8D5-FB37B4C0AD14}" dt="2021-12-05T18:26:41.887" v="868"/>
          <ac:spMkLst>
            <pc:docMk/>
            <pc:sldMk cId="2437323863" sldId="1017"/>
            <ac:spMk id="34" creationId="{4A537AFE-47E3-4349-BAAC-9460BE2D2110}"/>
          </ac:spMkLst>
        </pc:spChg>
        <pc:spChg chg="add mod">
          <ac:chgData name="Siva Kumar Kota" userId="8cadb4c2-62b7-4d45-8089-660ce4513362" providerId="ADAL" clId="{B16F21D6-94FB-4E29-A8D5-FB37B4C0AD14}" dt="2021-12-05T18:26:48.242" v="870" actId="1076"/>
          <ac:spMkLst>
            <pc:docMk/>
            <pc:sldMk cId="2437323863" sldId="1017"/>
            <ac:spMk id="35" creationId="{42A84C45-DE64-4D38-A9C5-E587E7FE9BE6}"/>
          </ac:spMkLst>
        </pc:spChg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1283431605" sldId="1018"/>
        </pc:sldMkLst>
      </pc:sldChg>
      <pc:sldChg chg="addSp modSp add del mod ord">
        <pc:chgData name="Siva Kumar Kota" userId="8cadb4c2-62b7-4d45-8089-660ce4513362" providerId="ADAL" clId="{B16F21D6-94FB-4E29-A8D5-FB37B4C0AD14}" dt="2021-12-05T18:43:21.667" v="1357" actId="1076"/>
        <pc:sldMkLst>
          <pc:docMk/>
          <pc:sldMk cId="3234608722" sldId="1019"/>
        </pc:sldMkLst>
        <pc:spChg chg="mod">
          <ac:chgData name="Siva Kumar Kota" userId="8cadb4c2-62b7-4d45-8089-660ce4513362" providerId="ADAL" clId="{B16F21D6-94FB-4E29-A8D5-FB37B4C0AD14}" dt="2021-12-05T18:43:21.667" v="1357" actId="1076"/>
          <ac:spMkLst>
            <pc:docMk/>
            <pc:sldMk cId="3234608722" sldId="1019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3:46.778" v="1173" actId="20577"/>
          <ac:spMkLst>
            <pc:docMk/>
            <pc:sldMk cId="3234608722" sldId="1019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7:47:57.137" v="264" actId="20577"/>
          <ac:spMkLst>
            <pc:docMk/>
            <pc:sldMk cId="3234608722" sldId="1019"/>
            <ac:spMk id="11" creationId="{0535A1EF-4104-473C-AFCF-504E195C3D2E}"/>
          </ac:spMkLst>
        </pc:spChg>
        <pc:spChg chg="mod">
          <ac:chgData name="Siva Kumar Kota" userId="8cadb4c2-62b7-4d45-8089-660ce4513362" providerId="ADAL" clId="{B16F21D6-94FB-4E29-A8D5-FB37B4C0AD14}" dt="2021-12-05T18:19:42.754" v="776" actId="1076"/>
          <ac:spMkLst>
            <pc:docMk/>
            <pc:sldMk cId="3234608722" sldId="1019"/>
            <ac:spMk id="21" creationId="{108AB7EE-96B8-4B8B-8353-854743EFEA0B}"/>
          </ac:spMkLst>
        </pc:spChg>
        <pc:spChg chg="add mod">
          <ac:chgData name="Siva Kumar Kota" userId="8cadb4c2-62b7-4d45-8089-660ce4513362" providerId="ADAL" clId="{B16F21D6-94FB-4E29-A8D5-FB37B4C0AD14}" dt="2021-12-05T17:55:35.453" v="362" actId="1035"/>
          <ac:spMkLst>
            <pc:docMk/>
            <pc:sldMk cId="3234608722" sldId="1019"/>
            <ac:spMk id="28" creationId="{C85FBA26-09D0-40F7-B991-37D82C5E0FB0}"/>
          </ac:spMkLst>
        </pc:spChg>
      </pc:sldChg>
      <pc:sldChg chg="modSp add mod">
        <pc:chgData name="Siva Kumar Kota" userId="8cadb4c2-62b7-4d45-8089-660ce4513362" providerId="ADAL" clId="{B16F21D6-94FB-4E29-A8D5-FB37B4C0AD14}" dt="2021-12-05T17:51:38.497" v="291" actId="20577"/>
        <pc:sldMkLst>
          <pc:docMk/>
          <pc:sldMk cId="3901003244" sldId="1021"/>
        </pc:sldMkLst>
        <pc:spChg chg="mod">
          <ac:chgData name="Siva Kumar Kota" userId="8cadb4c2-62b7-4d45-8089-660ce4513362" providerId="ADAL" clId="{B16F21D6-94FB-4E29-A8D5-FB37B4C0AD14}" dt="2021-12-05T17:51:38.497" v="291" actId="20577"/>
          <ac:spMkLst>
            <pc:docMk/>
            <pc:sldMk cId="3901003244" sldId="1021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47:19.824" v="1383" actId="20577"/>
        <pc:sldMkLst>
          <pc:docMk/>
          <pc:sldMk cId="528811835" sldId="1022"/>
        </pc:sldMkLst>
        <pc:spChg chg="mod">
          <ac:chgData name="Siva Kumar Kota" userId="8cadb4c2-62b7-4d45-8089-660ce4513362" providerId="ADAL" clId="{B16F21D6-94FB-4E29-A8D5-FB37B4C0AD14}" dt="2021-12-05T18:47:19.824" v="1383" actId="20577"/>
          <ac:spMkLst>
            <pc:docMk/>
            <pc:sldMk cId="528811835" sldId="1022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20:57.803" v="793" actId="20577"/>
        <pc:sldMkLst>
          <pc:docMk/>
          <pc:sldMk cId="1478773296" sldId="1023"/>
        </pc:sldMkLst>
        <pc:spChg chg="mod">
          <ac:chgData name="Siva Kumar Kota" userId="8cadb4c2-62b7-4d45-8089-660ce4513362" providerId="ADAL" clId="{B16F21D6-94FB-4E29-A8D5-FB37B4C0AD14}" dt="2021-12-05T18:20:57.803" v="793" actId="20577"/>
          <ac:spMkLst>
            <pc:docMk/>
            <pc:sldMk cId="1478773296" sldId="1023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47:32.466" v="1393" actId="20577"/>
        <pc:sldMkLst>
          <pc:docMk/>
          <pc:sldMk cId="183047701" sldId="1024"/>
        </pc:sldMkLst>
        <pc:spChg chg="mod">
          <ac:chgData name="Siva Kumar Kota" userId="8cadb4c2-62b7-4d45-8089-660ce4513362" providerId="ADAL" clId="{B16F21D6-94FB-4E29-A8D5-FB37B4C0AD14}" dt="2021-12-05T18:47:32.466" v="1393" actId="20577"/>
          <ac:spMkLst>
            <pc:docMk/>
            <pc:sldMk cId="183047701" sldId="1024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7:51:34.595" v="290" actId="20577"/>
        <pc:sldMkLst>
          <pc:docMk/>
          <pc:sldMk cId="2909477524" sldId="1025"/>
        </pc:sldMkLst>
        <pc:spChg chg="mod">
          <ac:chgData name="Siva Kumar Kota" userId="8cadb4c2-62b7-4d45-8089-660ce4513362" providerId="ADAL" clId="{B16F21D6-94FB-4E29-A8D5-FB37B4C0AD14}" dt="2021-12-05T17:51:34.595" v="290" actId="20577"/>
          <ac:spMkLst>
            <pc:docMk/>
            <pc:sldMk cId="2909477524" sldId="1025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7:51:43.491" v="292" actId="20577"/>
        <pc:sldMkLst>
          <pc:docMk/>
          <pc:sldMk cId="1660628167" sldId="1026"/>
        </pc:sldMkLst>
        <pc:spChg chg="mod">
          <ac:chgData name="Siva Kumar Kota" userId="8cadb4c2-62b7-4d45-8089-660ce4513362" providerId="ADAL" clId="{B16F21D6-94FB-4E29-A8D5-FB37B4C0AD14}" dt="2021-12-05T17:51:43.491" v="292" actId="20577"/>
          <ac:spMkLst>
            <pc:docMk/>
            <pc:sldMk cId="1660628167" sldId="1026"/>
            <ac:spMk id="2" creationId="{AE656A2C-5C85-4F85-BC67-E3555A7BD3FA}"/>
          </ac:spMkLst>
        </pc:spChg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2863438856" sldId="1027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3339678937" sldId="1028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931566031" sldId="1029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1562506295" sldId="1030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2900325582" sldId="1032"/>
        </pc:sldMkLst>
      </pc:sldChg>
      <pc:sldChg chg="addSp delSp modSp add mod">
        <pc:chgData name="Siva Kumar Kota" userId="8cadb4c2-62b7-4d45-8089-660ce4513362" providerId="ADAL" clId="{B16F21D6-94FB-4E29-A8D5-FB37B4C0AD14}" dt="2021-12-05T18:44:00.017" v="1360" actId="1076"/>
        <pc:sldMkLst>
          <pc:docMk/>
          <pc:sldMk cId="3963527653" sldId="1035"/>
        </pc:sldMkLst>
        <pc:spChg chg="mod">
          <ac:chgData name="Siva Kumar Kota" userId="8cadb4c2-62b7-4d45-8089-660ce4513362" providerId="ADAL" clId="{B16F21D6-94FB-4E29-A8D5-FB37B4C0AD14}" dt="2021-12-05T18:44:00.017" v="1360" actId="1076"/>
          <ac:spMkLst>
            <pc:docMk/>
            <pc:sldMk cId="3963527653" sldId="1035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5:40.925" v="1205" actId="20577"/>
          <ac:spMkLst>
            <pc:docMk/>
            <pc:sldMk cId="3963527653" sldId="1035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8:35:36.297" v="1203" actId="20577"/>
          <ac:spMkLst>
            <pc:docMk/>
            <pc:sldMk cId="3963527653" sldId="1035"/>
            <ac:spMk id="11" creationId="{0535A1EF-4104-473C-AFCF-504E195C3D2E}"/>
          </ac:spMkLst>
        </pc:spChg>
        <pc:spChg chg="del">
          <ac:chgData name="Siva Kumar Kota" userId="8cadb4c2-62b7-4d45-8089-660ce4513362" providerId="ADAL" clId="{B16F21D6-94FB-4E29-A8D5-FB37B4C0AD14}" dt="2021-12-05T17:35:24.278" v="72" actId="478"/>
          <ac:spMkLst>
            <pc:docMk/>
            <pc:sldMk cId="3963527653" sldId="1035"/>
            <ac:spMk id="21" creationId="{108AB7EE-96B8-4B8B-8353-854743EFEA0B}"/>
          </ac:spMkLst>
        </pc:spChg>
        <pc:spChg chg="add mod">
          <ac:chgData name="Siva Kumar Kota" userId="8cadb4c2-62b7-4d45-8089-660ce4513362" providerId="ADAL" clId="{B16F21D6-94FB-4E29-A8D5-FB37B4C0AD14}" dt="2021-12-05T17:56:01.434" v="366"/>
          <ac:spMkLst>
            <pc:docMk/>
            <pc:sldMk cId="3963527653" sldId="1035"/>
            <ac:spMk id="28" creationId="{1A642EE6-C681-4CC4-B957-C08C915D8491}"/>
          </ac:spMkLst>
        </pc:spChg>
        <pc:spChg chg="add mod">
          <ac:chgData name="Siva Kumar Kota" userId="8cadb4c2-62b7-4d45-8089-660ce4513362" providerId="ADAL" clId="{B16F21D6-94FB-4E29-A8D5-FB37B4C0AD14}" dt="2021-12-05T18:26:58.157" v="872"/>
          <ac:spMkLst>
            <pc:docMk/>
            <pc:sldMk cId="3963527653" sldId="1035"/>
            <ac:spMk id="33" creationId="{ADE14642-760A-407B-AB77-7736FABF786F}"/>
          </ac:spMkLst>
        </pc:spChg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1390477889" sldId="1036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3391777907" sldId="1037"/>
        </pc:sldMkLst>
      </pc:sldChg>
      <pc:sldChg chg="addSp modSp add mod">
        <pc:chgData name="Siva Kumar Kota" userId="8cadb4c2-62b7-4d45-8089-660ce4513362" providerId="ADAL" clId="{B16F21D6-94FB-4E29-A8D5-FB37B4C0AD14}" dt="2021-12-05T18:53:00.656" v="1450" actId="2710"/>
        <pc:sldMkLst>
          <pc:docMk/>
          <pc:sldMk cId="2832813272" sldId="1040"/>
        </pc:sldMkLst>
        <pc:spChg chg="mod">
          <ac:chgData name="Siva Kumar Kota" userId="8cadb4c2-62b7-4d45-8089-660ce4513362" providerId="ADAL" clId="{B16F21D6-94FB-4E29-A8D5-FB37B4C0AD14}" dt="2021-12-05T18:31:39.272" v="1126" actId="108"/>
          <ac:spMkLst>
            <pc:docMk/>
            <pc:sldMk cId="2832813272" sldId="1040"/>
            <ac:spMk id="2" creationId="{54B6A821-545C-460F-8F0B-652C6344B3B3}"/>
          </ac:spMkLst>
        </pc:spChg>
        <pc:spChg chg="mod">
          <ac:chgData name="Siva Kumar Kota" userId="8cadb4c2-62b7-4d45-8089-660ce4513362" providerId="ADAL" clId="{B16F21D6-94FB-4E29-A8D5-FB37B4C0AD14}" dt="2021-12-05T18:53:00.656" v="1450" actId="2710"/>
          <ac:spMkLst>
            <pc:docMk/>
            <pc:sldMk cId="2832813272" sldId="1040"/>
            <ac:spMk id="4" creationId="{7AB03DF6-7595-4C8E-82A8-B5D73EA6BF7E}"/>
          </ac:spMkLst>
        </pc:spChg>
        <pc:spChg chg="add mod">
          <ac:chgData name="Siva Kumar Kota" userId="8cadb4c2-62b7-4d45-8089-660ce4513362" providerId="ADAL" clId="{B16F21D6-94FB-4E29-A8D5-FB37B4C0AD14}" dt="2021-12-05T17:34:25.928" v="45" actId="571"/>
          <ac:spMkLst>
            <pc:docMk/>
            <pc:sldMk cId="2832813272" sldId="1040"/>
            <ac:spMk id="5" creationId="{16A3B4EF-40AA-464B-90C5-BC75534571EF}"/>
          </ac:spMkLst>
        </pc:spChg>
        <pc:spChg chg="add mod">
          <ac:chgData name="Siva Kumar Kota" userId="8cadb4c2-62b7-4d45-8089-660ce4513362" providerId="ADAL" clId="{B16F21D6-94FB-4E29-A8D5-FB37B4C0AD14}" dt="2021-12-05T18:52:13.227" v="1446" actId="14100"/>
          <ac:spMkLst>
            <pc:docMk/>
            <pc:sldMk cId="2832813272" sldId="1040"/>
            <ac:spMk id="6" creationId="{2842CB1E-98FF-486F-81B9-87A0DB115CC9}"/>
          </ac:spMkLst>
        </pc:spChg>
        <pc:cxnChg chg="add mod">
          <ac:chgData name="Siva Kumar Kota" userId="8cadb4c2-62b7-4d45-8089-660ce4513362" providerId="ADAL" clId="{B16F21D6-94FB-4E29-A8D5-FB37B4C0AD14}" dt="2021-12-05T18:52:28.316" v="1449" actId="1038"/>
          <ac:cxnSpMkLst>
            <pc:docMk/>
            <pc:sldMk cId="2832813272" sldId="1040"/>
            <ac:cxnSpMk id="8" creationId="{E7BCEEF7-6D56-4ECB-8184-C92FE2A75B33}"/>
          </ac:cxnSpMkLst>
        </pc:cxnChg>
      </pc:sldChg>
      <pc:sldChg chg="addSp modSp add mod">
        <pc:chgData name="Siva Kumar Kota" userId="8cadb4c2-62b7-4d45-8089-660ce4513362" providerId="ADAL" clId="{B16F21D6-94FB-4E29-A8D5-FB37B4C0AD14}" dt="2021-12-05T18:45:07.762" v="1366" actId="108"/>
        <pc:sldMkLst>
          <pc:docMk/>
          <pc:sldMk cId="2419948263" sldId="1053"/>
        </pc:sldMkLst>
        <pc:spChg chg="mod">
          <ac:chgData name="Siva Kumar Kota" userId="8cadb4c2-62b7-4d45-8089-660ce4513362" providerId="ADAL" clId="{B16F21D6-94FB-4E29-A8D5-FB37B4C0AD14}" dt="2021-12-05T18:45:07.762" v="1366" actId="108"/>
          <ac:spMkLst>
            <pc:docMk/>
            <pc:sldMk cId="2419948263" sldId="1053"/>
            <ac:spMk id="6" creationId="{EEE52815-CFA6-45AB-821B-5C53B35D54AE}"/>
          </ac:spMkLst>
        </pc:spChg>
        <pc:spChg chg="mod">
          <ac:chgData name="Siva Kumar Kota" userId="8cadb4c2-62b7-4d45-8089-660ce4513362" providerId="ADAL" clId="{B16F21D6-94FB-4E29-A8D5-FB37B4C0AD14}" dt="2021-12-05T18:36:53.886" v="1210" actId="20577"/>
          <ac:spMkLst>
            <pc:docMk/>
            <pc:sldMk cId="2419948263" sldId="1053"/>
            <ac:spMk id="10" creationId="{7F660868-776F-49EF-A4DE-14B480001DB4}"/>
          </ac:spMkLst>
        </pc:spChg>
        <pc:spChg chg="mod">
          <ac:chgData name="Siva Kumar Kota" userId="8cadb4c2-62b7-4d45-8089-660ce4513362" providerId="ADAL" clId="{B16F21D6-94FB-4E29-A8D5-FB37B4C0AD14}" dt="2021-12-05T18:36:50.230" v="1208" actId="20577"/>
          <ac:spMkLst>
            <pc:docMk/>
            <pc:sldMk cId="2419948263" sldId="1053"/>
            <ac:spMk id="11" creationId="{0535A1EF-4104-473C-AFCF-504E195C3D2E}"/>
          </ac:spMkLst>
        </pc:spChg>
        <pc:spChg chg="add mod">
          <ac:chgData name="Siva Kumar Kota" userId="8cadb4c2-62b7-4d45-8089-660ce4513362" providerId="ADAL" clId="{B16F21D6-94FB-4E29-A8D5-FB37B4C0AD14}" dt="2021-12-05T17:56:09.988" v="367"/>
          <ac:spMkLst>
            <pc:docMk/>
            <pc:sldMk cId="2419948263" sldId="1053"/>
            <ac:spMk id="24" creationId="{AC2CD745-47C3-4CA2-AE12-557C7721AC40}"/>
          </ac:spMkLst>
        </pc:spChg>
        <pc:spChg chg="add mod">
          <ac:chgData name="Siva Kumar Kota" userId="8cadb4c2-62b7-4d45-8089-660ce4513362" providerId="ADAL" clId="{B16F21D6-94FB-4E29-A8D5-FB37B4C0AD14}" dt="2021-12-05T18:27:05.224" v="873"/>
          <ac:spMkLst>
            <pc:docMk/>
            <pc:sldMk cId="2419948263" sldId="1053"/>
            <ac:spMk id="28" creationId="{493B8AE9-ABB6-4994-B1FD-295BD4B49DAB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757249817" sldId="1054"/>
        </pc:sldMkLst>
      </pc:sldChg>
      <pc:sldChg chg="add">
        <pc:chgData name="Siva Kumar Kota" userId="8cadb4c2-62b7-4d45-8089-660ce4513362" providerId="ADAL" clId="{B16F21D6-94FB-4E29-A8D5-FB37B4C0AD14}" dt="2021-12-05T17:00:52.010" v="33"/>
        <pc:sldMkLst>
          <pc:docMk/>
          <pc:sldMk cId="2252265321" sldId="1054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565979971" sldId="1055"/>
        </pc:sldMkLst>
      </pc:sldChg>
      <pc:sldChg chg="modSp add mod">
        <pc:chgData name="Siva Kumar Kota" userId="8cadb4c2-62b7-4d45-8089-660ce4513362" providerId="ADAL" clId="{B16F21D6-94FB-4E29-A8D5-FB37B4C0AD14}" dt="2021-12-05T18:40:12.790" v="1315" actId="20577"/>
        <pc:sldMkLst>
          <pc:docMk/>
          <pc:sldMk cId="1671002944" sldId="1055"/>
        </pc:sldMkLst>
        <pc:spChg chg="mod">
          <ac:chgData name="Siva Kumar Kota" userId="8cadb4c2-62b7-4d45-8089-660ce4513362" providerId="ADAL" clId="{B16F21D6-94FB-4E29-A8D5-FB37B4C0AD14}" dt="2021-12-05T18:40:12.790" v="1315" actId="20577"/>
          <ac:spMkLst>
            <pc:docMk/>
            <pc:sldMk cId="1671002944" sldId="1055"/>
            <ac:spMk id="2" creationId="{AE656A2C-5C85-4F85-BC67-E3555A7BD3FA}"/>
          </ac:spMkLst>
        </pc:spChg>
      </pc:sldChg>
      <pc:sldChg chg="add mod modShow">
        <pc:chgData name="Siva Kumar Kota" userId="8cadb4c2-62b7-4d45-8089-660ce4513362" providerId="ADAL" clId="{B16F21D6-94FB-4E29-A8D5-FB37B4C0AD14}" dt="2021-12-05T17:56:27.119" v="368" actId="729"/>
        <pc:sldMkLst>
          <pc:docMk/>
          <pc:sldMk cId="1932654694" sldId="1056"/>
        </pc:sldMkLst>
      </pc:sldChg>
      <pc:sldChg chg="modSp add mod">
        <pc:chgData name="Siva Kumar Kota" userId="8cadb4c2-62b7-4d45-8089-660ce4513362" providerId="ADAL" clId="{B16F21D6-94FB-4E29-A8D5-FB37B4C0AD14}" dt="2021-12-05T18:20:38.900" v="784" actId="20577"/>
        <pc:sldMkLst>
          <pc:docMk/>
          <pc:sldMk cId="116133175" sldId="1057"/>
        </pc:sldMkLst>
        <pc:spChg chg="mod">
          <ac:chgData name="Siva Kumar Kota" userId="8cadb4c2-62b7-4d45-8089-660ce4513362" providerId="ADAL" clId="{B16F21D6-94FB-4E29-A8D5-FB37B4C0AD14}" dt="2021-12-05T18:20:38.900" v="784" actId="20577"/>
          <ac:spMkLst>
            <pc:docMk/>
            <pc:sldMk cId="116133175" sldId="1057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3587866906" sldId="1057"/>
        </pc:sldMkLst>
      </pc:sldChg>
      <pc:sldChg chg="modSp add mod">
        <pc:chgData name="Siva Kumar Kota" userId="8cadb4c2-62b7-4d45-8089-660ce4513362" providerId="ADAL" clId="{B16F21D6-94FB-4E29-A8D5-FB37B4C0AD14}" dt="2021-12-05T17:39:22.097" v="157" actId="20577"/>
        <pc:sldMkLst>
          <pc:docMk/>
          <pc:sldMk cId="16050154" sldId="1058"/>
        </pc:sldMkLst>
        <pc:spChg chg="mod">
          <ac:chgData name="Siva Kumar Kota" userId="8cadb4c2-62b7-4d45-8089-660ce4513362" providerId="ADAL" clId="{B16F21D6-94FB-4E29-A8D5-FB37B4C0AD14}" dt="2021-12-05T17:39:22.097" v="157" actId="20577"/>
          <ac:spMkLst>
            <pc:docMk/>
            <pc:sldMk cId="16050154" sldId="1058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3919960077" sldId="1058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512904723" sldId="1059"/>
        </pc:sldMkLst>
      </pc:sldChg>
      <pc:sldChg chg="modSp add mod">
        <pc:chgData name="Siva Kumar Kota" userId="8cadb4c2-62b7-4d45-8089-660ce4513362" providerId="ADAL" clId="{B16F21D6-94FB-4E29-A8D5-FB37B4C0AD14}" dt="2021-12-05T17:39:36.035" v="168" actId="20577"/>
        <pc:sldMkLst>
          <pc:docMk/>
          <pc:sldMk cId="2928137803" sldId="1059"/>
        </pc:sldMkLst>
        <pc:spChg chg="mod">
          <ac:chgData name="Siva Kumar Kota" userId="8cadb4c2-62b7-4d45-8089-660ce4513362" providerId="ADAL" clId="{B16F21D6-94FB-4E29-A8D5-FB37B4C0AD14}" dt="2021-12-05T17:39:36.035" v="168" actId="20577"/>
          <ac:spMkLst>
            <pc:docMk/>
            <pc:sldMk cId="2928137803" sldId="1059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7:40:01.775" v="193" actId="6549"/>
        <pc:sldMkLst>
          <pc:docMk/>
          <pc:sldMk cId="1031857709" sldId="1060"/>
        </pc:sldMkLst>
        <pc:spChg chg="mod">
          <ac:chgData name="Siva Kumar Kota" userId="8cadb4c2-62b7-4d45-8089-660ce4513362" providerId="ADAL" clId="{B16F21D6-94FB-4E29-A8D5-FB37B4C0AD14}" dt="2021-12-05T17:40:01.775" v="193" actId="6549"/>
          <ac:spMkLst>
            <pc:docMk/>
            <pc:sldMk cId="1031857709" sldId="1060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300827087" sldId="1060"/>
        </pc:sldMkLst>
      </pc:sldChg>
      <pc:sldChg chg="modSp add mod">
        <pc:chgData name="Siva Kumar Kota" userId="8cadb4c2-62b7-4d45-8089-660ce4513362" providerId="ADAL" clId="{B16F21D6-94FB-4E29-A8D5-FB37B4C0AD14}" dt="2021-12-05T17:40:19.157" v="217" actId="6549"/>
        <pc:sldMkLst>
          <pc:docMk/>
          <pc:sldMk cId="653436385" sldId="1061"/>
        </pc:sldMkLst>
        <pc:spChg chg="mod">
          <ac:chgData name="Siva Kumar Kota" userId="8cadb4c2-62b7-4d45-8089-660ce4513362" providerId="ADAL" clId="{B16F21D6-94FB-4E29-A8D5-FB37B4C0AD14}" dt="2021-12-05T17:40:19.157" v="217" actId="6549"/>
          <ac:spMkLst>
            <pc:docMk/>
            <pc:sldMk cId="653436385" sldId="1061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2161031471" sldId="1061"/>
        </pc:sldMkLst>
      </pc:sldChg>
      <pc:sldChg chg="modSp add mod">
        <pc:chgData name="Siva Kumar Kota" userId="8cadb4c2-62b7-4d45-8089-660ce4513362" providerId="ADAL" clId="{B16F21D6-94FB-4E29-A8D5-FB37B4C0AD14}" dt="2021-12-05T17:40:59.025" v="232" actId="20577"/>
        <pc:sldMkLst>
          <pc:docMk/>
          <pc:sldMk cId="205796434" sldId="1063"/>
        </pc:sldMkLst>
        <pc:spChg chg="mod">
          <ac:chgData name="Siva Kumar Kota" userId="8cadb4c2-62b7-4d45-8089-660ce4513362" providerId="ADAL" clId="{B16F21D6-94FB-4E29-A8D5-FB37B4C0AD14}" dt="2021-12-05T17:40:59.025" v="232" actId="20577"/>
          <ac:spMkLst>
            <pc:docMk/>
            <pc:sldMk cId="205796434" sldId="1063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039064458" sldId="1063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404584714" sldId="1064"/>
        </pc:sldMkLst>
      </pc:sldChg>
      <pc:sldChg chg="modSp add mod">
        <pc:chgData name="Siva Kumar Kota" userId="8cadb4c2-62b7-4d45-8089-660ce4513362" providerId="ADAL" clId="{B16F21D6-94FB-4E29-A8D5-FB37B4C0AD14}" dt="2021-12-05T17:41:02.916" v="233" actId="20577"/>
        <pc:sldMkLst>
          <pc:docMk/>
          <pc:sldMk cId="2082504455" sldId="1064"/>
        </pc:sldMkLst>
        <pc:spChg chg="mod">
          <ac:chgData name="Siva Kumar Kota" userId="8cadb4c2-62b7-4d45-8089-660ce4513362" providerId="ADAL" clId="{B16F21D6-94FB-4E29-A8D5-FB37B4C0AD14}" dt="2021-12-05T17:41:02.916" v="233" actId="20577"/>
          <ac:spMkLst>
            <pc:docMk/>
            <pc:sldMk cId="2082504455" sldId="1064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7:40:40.246" v="224" actId="20577"/>
        <pc:sldMkLst>
          <pc:docMk/>
          <pc:sldMk cId="1158564686" sldId="1065"/>
        </pc:sldMkLst>
        <pc:spChg chg="mod">
          <ac:chgData name="Siva Kumar Kota" userId="8cadb4c2-62b7-4d45-8089-660ce4513362" providerId="ADAL" clId="{B16F21D6-94FB-4E29-A8D5-FB37B4C0AD14}" dt="2021-12-05T17:40:40.246" v="224" actId="20577"/>
          <ac:spMkLst>
            <pc:docMk/>
            <pc:sldMk cId="1158564686" sldId="1065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3827425861" sldId="1065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435953879" sldId="1066"/>
        </pc:sldMkLst>
      </pc:sldChg>
      <pc:sldChg chg="modSp add mod">
        <pc:chgData name="Siva Kumar Kota" userId="8cadb4c2-62b7-4d45-8089-660ce4513362" providerId="ADAL" clId="{B16F21D6-94FB-4E29-A8D5-FB37B4C0AD14}" dt="2021-12-05T17:40:45.205" v="231" actId="20577"/>
        <pc:sldMkLst>
          <pc:docMk/>
          <pc:sldMk cId="1876460678" sldId="1066"/>
        </pc:sldMkLst>
        <pc:spChg chg="mod">
          <ac:chgData name="Siva Kumar Kota" userId="8cadb4c2-62b7-4d45-8089-660ce4513362" providerId="ADAL" clId="{B16F21D6-94FB-4E29-A8D5-FB37B4C0AD14}" dt="2021-12-05T17:40:45.205" v="231" actId="20577"/>
          <ac:spMkLst>
            <pc:docMk/>
            <pc:sldMk cId="1876460678" sldId="1066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45:51.246" v="1371" actId="1076"/>
        <pc:sldMkLst>
          <pc:docMk/>
          <pc:sldMk cId="2237763977" sldId="1068"/>
        </pc:sldMkLst>
        <pc:spChg chg="mod">
          <ac:chgData name="Siva Kumar Kota" userId="8cadb4c2-62b7-4d45-8089-660ce4513362" providerId="ADAL" clId="{B16F21D6-94FB-4E29-A8D5-FB37B4C0AD14}" dt="2021-12-05T18:45:51.246" v="1371" actId="1076"/>
          <ac:spMkLst>
            <pc:docMk/>
            <pc:sldMk cId="2237763977" sldId="1068"/>
            <ac:spMk id="6" creationId="{EEE52815-CFA6-45AB-821B-5C53B35D54AE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2356686833" sldId="1068"/>
        </pc:sldMkLst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522414624" sldId="1069"/>
        </pc:sldMkLst>
      </pc:sldChg>
      <pc:sldChg chg="modSp add mod">
        <pc:chgData name="Siva Kumar Kota" userId="8cadb4c2-62b7-4d45-8089-660ce4513362" providerId="ADAL" clId="{B16F21D6-94FB-4E29-A8D5-FB37B4C0AD14}" dt="2021-12-05T18:46:58.956" v="1377" actId="1076"/>
        <pc:sldMkLst>
          <pc:docMk/>
          <pc:sldMk cId="1823505750" sldId="1069"/>
        </pc:sldMkLst>
        <pc:spChg chg="mod">
          <ac:chgData name="Siva Kumar Kota" userId="8cadb4c2-62b7-4d45-8089-660ce4513362" providerId="ADAL" clId="{B16F21D6-94FB-4E29-A8D5-FB37B4C0AD14}" dt="2021-12-05T18:46:58.956" v="1377" actId="1076"/>
          <ac:spMkLst>
            <pc:docMk/>
            <pc:sldMk cId="1823505750" sldId="1069"/>
            <ac:spMk id="6" creationId="{EEE52815-CFA6-45AB-821B-5C53B35D54AE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565170354" sldId="1070"/>
        </pc:sldMkLst>
      </pc:sldChg>
      <pc:sldChg chg="add">
        <pc:chgData name="Siva Kumar Kota" userId="8cadb4c2-62b7-4d45-8089-660ce4513362" providerId="ADAL" clId="{B16F21D6-94FB-4E29-A8D5-FB37B4C0AD14}" dt="2021-12-05T17:00:52.010" v="33"/>
        <pc:sldMkLst>
          <pc:docMk/>
          <pc:sldMk cId="3879450621" sldId="1070"/>
        </pc:sldMkLst>
      </pc:sldChg>
      <pc:sldChg chg="modSp add mod">
        <pc:chgData name="Siva Kumar Kota" userId="8cadb4c2-62b7-4d45-8089-660ce4513362" providerId="ADAL" clId="{B16F21D6-94FB-4E29-A8D5-FB37B4C0AD14}" dt="2021-12-05T18:20:30.710" v="780" actId="20577"/>
        <pc:sldMkLst>
          <pc:docMk/>
          <pc:sldMk cId="726289445" sldId="1071"/>
        </pc:sldMkLst>
        <pc:spChg chg="mod">
          <ac:chgData name="Siva Kumar Kota" userId="8cadb4c2-62b7-4d45-8089-660ce4513362" providerId="ADAL" clId="{B16F21D6-94FB-4E29-A8D5-FB37B4C0AD14}" dt="2021-12-05T18:20:30.710" v="780" actId="20577"/>
          <ac:spMkLst>
            <pc:docMk/>
            <pc:sldMk cId="726289445" sldId="1071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0:29.880" v="32" actId="2696"/>
        <pc:sldMkLst>
          <pc:docMk/>
          <pc:sldMk cId="1068276474" sldId="1071"/>
        </pc:sldMkLst>
      </pc:sldChg>
      <pc:sldChg chg="add del ord">
        <pc:chgData name="Siva Kumar Kota" userId="8cadb4c2-62b7-4d45-8089-660ce4513362" providerId="ADAL" clId="{B16F21D6-94FB-4E29-A8D5-FB37B4C0AD14}" dt="2021-12-05T18:49:07.019" v="1401" actId="47"/>
        <pc:sldMkLst>
          <pc:docMk/>
          <pc:sldMk cId="250425512" sldId="1072"/>
        </pc:sldMkLst>
      </pc:sldChg>
      <pc:sldChg chg="add del">
        <pc:chgData name="Siva Kumar Kota" userId="8cadb4c2-62b7-4d45-8089-660ce4513362" providerId="ADAL" clId="{B16F21D6-94FB-4E29-A8D5-FB37B4C0AD14}" dt="2021-12-05T18:15:29.871" v="758" actId="47"/>
        <pc:sldMkLst>
          <pc:docMk/>
          <pc:sldMk cId="1288918169" sldId="1073"/>
        </pc:sldMkLst>
      </pc:sldChg>
      <pc:sldChg chg="add del">
        <pc:chgData name="Siva Kumar Kota" userId="8cadb4c2-62b7-4d45-8089-660ce4513362" providerId="ADAL" clId="{B16F21D6-94FB-4E29-A8D5-FB37B4C0AD14}" dt="2021-12-05T17:57:18.704" v="369" actId="47"/>
        <pc:sldMkLst>
          <pc:docMk/>
          <pc:sldMk cId="1564363262" sldId="1073"/>
        </pc:sldMkLst>
      </pc:sldChg>
      <pc:sldChg chg="add ord">
        <pc:chgData name="Siva Kumar Kota" userId="8cadb4c2-62b7-4d45-8089-660ce4513362" providerId="ADAL" clId="{B16F21D6-94FB-4E29-A8D5-FB37B4C0AD14}" dt="2021-12-05T17:38:40.634" v="147"/>
        <pc:sldMkLst>
          <pc:docMk/>
          <pc:sldMk cId="522454596" sldId="1074"/>
        </pc:sldMkLst>
      </pc:sldChg>
      <pc:sldChg chg="add">
        <pc:chgData name="Siva Kumar Kota" userId="8cadb4c2-62b7-4d45-8089-660ce4513362" providerId="ADAL" clId="{B16F21D6-94FB-4E29-A8D5-FB37B4C0AD14}" dt="2021-12-05T16:58:34.043" v="29"/>
        <pc:sldMkLst>
          <pc:docMk/>
          <pc:sldMk cId="2551574624" sldId="1075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3967187118" sldId="1075"/>
        </pc:sldMkLst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4061746181" sldId="1075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706276966" sldId="1076"/>
        </pc:sldMkLst>
      </pc:sldChg>
      <pc:sldChg chg="modSp add mod">
        <pc:chgData name="Siva Kumar Kota" userId="8cadb4c2-62b7-4d45-8089-660ce4513362" providerId="ADAL" clId="{B16F21D6-94FB-4E29-A8D5-FB37B4C0AD14}" dt="2021-12-05T17:03:54.390" v="40" actId="20577"/>
        <pc:sldMkLst>
          <pc:docMk/>
          <pc:sldMk cId="757249817" sldId="1076"/>
        </pc:sldMkLst>
        <pc:spChg chg="mod">
          <ac:chgData name="Siva Kumar Kota" userId="8cadb4c2-62b7-4d45-8089-660ce4513362" providerId="ADAL" clId="{B16F21D6-94FB-4E29-A8D5-FB37B4C0AD14}" dt="2021-12-05T17:03:54.390" v="40" actId="20577"/>
          <ac:spMkLst>
            <pc:docMk/>
            <pc:sldMk cId="757249817" sldId="1076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815700239" sldId="1076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1022079675" sldId="1076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3586173289" sldId="1076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428984109" sldId="1077"/>
        </pc:sldMkLst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545734269" sldId="1077"/>
        </pc:sldMkLst>
      </pc:sldChg>
      <pc:sldChg chg="modSp add mod">
        <pc:chgData name="Siva Kumar Kota" userId="8cadb4c2-62b7-4d45-8089-660ce4513362" providerId="ADAL" clId="{B16F21D6-94FB-4E29-A8D5-FB37B4C0AD14}" dt="2021-12-05T17:03:58.854" v="41" actId="20577"/>
        <pc:sldMkLst>
          <pc:docMk/>
          <pc:sldMk cId="565979971" sldId="1077"/>
        </pc:sldMkLst>
        <pc:spChg chg="mod">
          <ac:chgData name="Siva Kumar Kota" userId="8cadb4c2-62b7-4d45-8089-660ce4513362" providerId="ADAL" clId="{B16F21D6-94FB-4E29-A8D5-FB37B4C0AD14}" dt="2021-12-05T17:03:58.854" v="41" actId="20577"/>
          <ac:spMkLst>
            <pc:docMk/>
            <pc:sldMk cId="565979971" sldId="1077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1302579015" sldId="1077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4235662022" sldId="1077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942701249" sldId="1078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760399251" sldId="1078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1842735750" sldId="1078"/>
        </pc:sldMkLst>
      </pc:sldChg>
      <pc:sldChg chg="modSp add mod">
        <pc:chgData name="Siva Kumar Kota" userId="8cadb4c2-62b7-4d45-8089-660ce4513362" providerId="ADAL" clId="{B16F21D6-94FB-4E29-A8D5-FB37B4C0AD14}" dt="2021-12-05T17:04:04.262" v="42" actId="20577"/>
        <pc:sldMkLst>
          <pc:docMk/>
          <pc:sldMk cId="3587866906" sldId="1078"/>
        </pc:sldMkLst>
        <pc:spChg chg="mod">
          <ac:chgData name="Siva Kumar Kota" userId="8cadb4c2-62b7-4d45-8089-660ce4513362" providerId="ADAL" clId="{B16F21D6-94FB-4E29-A8D5-FB37B4C0AD14}" dt="2021-12-05T17:04:04.262" v="42" actId="20577"/>
          <ac:spMkLst>
            <pc:docMk/>
            <pc:sldMk cId="3587866906" sldId="1078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3860141156" sldId="1078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70959404" sldId="1079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265639474" sldId="1079"/>
        </pc:sldMkLst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2307769419" sldId="1079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2629720148" sldId="1079"/>
        </pc:sldMkLst>
      </pc:sldChg>
      <pc:sldChg chg="modSp add mod">
        <pc:chgData name="Siva Kumar Kota" userId="8cadb4c2-62b7-4d45-8089-660ce4513362" providerId="ADAL" clId="{B16F21D6-94FB-4E29-A8D5-FB37B4C0AD14}" dt="2021-12-05T18:20:14.435" v="778" actId="20577"/>
        <pc:sldMkLst>
          <pc:docMk/>
          <pc:sldMk cId="3919960077" sldId="1079"/>
        </pc:sldMkLst>
        <pc:spChg chg="mod">
          <ac:chgData name="Siva Kumar Kota" userId="8cadb4c2-62b7-4d45-8089-660ce4513362" providerId="ADAL" clId="{B16F21D6-94FB-4E29-A8D5-FB37B4C0AD14}" dt="2021-12-05T18:20:14.435" v="778" actId="20577"/>
          <ac:spMkLst>
            <pc:docMk/>
            <pc:sldMk cId="3919960077" sldId="1079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789471000" sldId="1080"/>
        </pc:sldMkLst>
      </pc:sldChg>
      <pc:sldChg chg="modSp add mod">
        <pc:chgData name="Siva Kumar Kota" userId="8cadb4c2-62b7-4d45-8089-660ce4513362" providerId="ADAL" clId="{B16F21D6-94FB-4E29-A8D5-FB37B4C0AD14}" dt="2021-12-05T18:20:11.664" v="777" actId="20577"/>
        <pc:sldMkLst>
          <pc:docMk/>
          <pc:sldMk cId="1512904723" sldId="1080"/>
        </pc:sldMkLst>
        <pc:spChg chg="mod">
          <ac:chgData name="Siva Kumar Kota" userId="8cadb4c2-62b7-4d45-8089-660ce4513362" providerId="ADAL" clId="{B16F21D6-94FB-4E29-A8D5-FB37B4C0AD14}" dt="2021-12-05T18:20:11.664" v="777" actId="20577"/>
          <ac:spMkLst>
            <pc:docMk/>
            <pc:sldMk cId="1512904723" sldId="1080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597973551" sldId="1080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2526873615" sldId="1080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371565038" sldId="1080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458449203" sldId="1081"/>
        </pc:sldMkLst>
      </pc:sldChg>
      <pc:sldChg chg="add del">
        <pc:chgData name="Siva Kumar Kota" userId="8cadb4c2-62b7-4d45-8089-660ce4513362" providerId="ADAL" clId="{B16F21D6-94FB-4E29-A8D5-FB37B4C0AD14}" dt="2021-12-05T16:21:31.104" v="28"/>
        <pc:sldMkLst>
          <pc:docMk/>
          <pc:sldMk cId="817484613" sldId="1081"/>
        </pc:sldMkLst>
      </pc:sldChg>
      <pc:sldChg chg="modSp add mod">
        <pc:chgData name="Siva Kumar Kota" userId="8cadb4c2-62b7-4d45-8089-660ce4513362" providerId="ADAL" clId="{B16F21D6-94FB-4E29-A8D5-FB37B4C0AD14}" dt="2021-12-05T17:37:29.654" v="121" actId="20577"/>
        <pc:sldMkLst>
          <pc:docMk/>
          <pc:sldMk cId="1300827087" sldId="1081"/>
        </pc:sldMkLst>
        <pc:spChg chg="mod">
          <ac:chgData name="Siva Kumar Kota" userId="8cadb4c2-62b7-4d45-8089-660ce4513362" providerId="ADAL" clId="{B16F21D6-94FB-4E29-A8D5-FB37B4C0AD14}" dt="2021-12-05T17:37:29.654" v="121" actId="20577"/>
          <ac:spMkLst>
            <pc:docMk/>
            <pc:sldMk cId="1300827087" sldId="1081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360874445" sldId="1081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2857089153" sldId="1081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009090108" sldId="1082"/>
        </pc:sldMkLst>
      </pc:sldChg>
      <pc:sldChg chg="modSp add mod">
        <pc:chgData name="Siva Kumar Kota" userId="8cadb4c2-62b7-4d45-8089-660ce4513362" providerId="ADAL" clId="{B16F21D6-94FB-4E29-A8D5-FB37B4C0AD14}" dt="2021-12-05T17:37:50.132" v="145" actId="6549"/>
        <pc:sldMkLst>
          <pc:docMk/>
          <pc:sldMk cId="2161031471" sldId="1082"/>
        </pc:sldMkLst>
        <pc:spChg chg="mod">
          <ac:chgData name="Siva Kumar Kota" userId="8cadb4c2-62b7-4d45-8089-660ce4513362" providerId="ADAL" clId="{B16F21D6-94FB-4E29-A8D5-FB37B4C0AD14}" dt="2021-12-05T17:37:50.132" v="145" actId="6549"/>
          <ac:spMkLst>
            <pc:docMk/>
            <pc:sldMk cId="2161031471" sldId="1082"/>
            <ac:spMk id="2" creationId="{AE656A2C-5C85-4F85-BC67-E3555A7BD3FA}"/>
          </ac:spMkLst>
        </pc:spChg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2665024349" sldId="1082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825740827" sldId="1082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372064902" sldId="1083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211781662" sldId="1083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1499945487" sldId="1083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2268152381" sldId="1083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476296648" sldId="1084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831089954" sldId="1084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3358294751" sldId="1084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685870883" sldId="1084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1228464" sldId="1085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4043155827" sldId="1085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4230133970" sldId="1085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4252256552" sldId="1085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16090847" sldId="1086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44156160" sldId="1086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847967186" sldId="1086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2508106032" sldId="1086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61538535" sldId="1087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1838925328" sldId="1087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2559438492" sldId="1087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2903952099" sldId="1087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195873039" sldId="1088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748993791" sldId="1088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1178305097" sldId="1088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526519640" sldId="1088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531408967" sldId="1089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1972962108" sldId="1089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3123023811" sldId="1089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3986256970" sldId="1089"/>
        </pc:sldMkLst>
      </pc:sldChg>
      <pc:sldChg chg="add del">
        <pc:chgData name="Siva Kumar Kota" userId="8cadb4c2-62b7-4d45-8089-660ce4513362" providerId="ADAL" clId="{B16F21D6-94FB-4E29-A8D5-FB37B4C0AD14}" dt="2021-12-05T17:03:17.746" v="37"/>
        <pc:sldMkLst>
          <pc:docMk/>
          <pc:sldMk cId="565139729" sldId="1090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054615990" sldId="1090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1152278217" sldId="1090"/>
        </pc:sldMkLst>
      </pc:sldChg>
      <pc:sldChg chg="add del">
        <pc:chgData name="Siva Kumar Kota" userId="8cadb4c2-62b7-4d45-8089-660ce4513362" providerId="ADAL" clId="{B16F21D6-94FB-4E29-A8D5-FB37B4C0AD14}" dt="2021-12-05T17:03:04.837" v="35"/>
        <pc:sldMkLst>
          <pc:docMk/>
          <pc:sldMk cId="2360141292" sldId="1090"/>
        </pc:sldMkLst>
      </pc:sldChg>
      <pc:sldChg chg="add del">
        <pc:chgData name="Siva Kumar Kota" userId="8cadb4c2-62b7-4d45-8089-660ce4513362" providerId="ADAL" clId="{B16F21D6-94FB-4E29-A8D5-FB37B4C0AD14}" dt="2021-12-05T16:15:00.071" v="7"/>
        <pc:sldMkLst>
          <pc:docMk/>
          <pc:sldMk cId="122939815" sldId="1091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3625456819" sldId="1091"/>
        </pc:sldMkLst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655296359" sldId="1092"/>
        </pc:sldMkLst>
      </pc:sldChg>
      <pc:sldChg chg="modSp add mod">
        <pc:chgData name="Siva Kumar Kota" userId="8cadb4c2-62b7-4d45-8089-660ce4513362" providerId="ADAL" clId="{B16F21D6-94FB-4E29-A8D5-FB37B4C0AD14}" dt="2021-12-05T17:58:22.755" v="402" actId="6549"/>
        <pc:sldMkLst>
          <pc:docMk/>
          <pc:sldMk cId="1732784477" sldId="1093"/>
        </pc:sldMkLst>
        <pc:spChg chg="mod">
          <ac:chgData name="Siva Kumar Kota" userId="8cadb4c2-62b7-4d45-8089-660ce4513362" providerId="ADAL" clId="{B16F21D6-94FB-4E29-A8D5-FB37B4C0AD14}" dt="2021-12-05T17:58:22.755" v="402" actId="6549"/>
          <ac:spMkLst>
            <pc:docMk/>
            <pc:sldMk cId="1732784477" sldId="1093"/>
            <ac:spMk id="2" creationId="{AE656A2C-5C85-4F85-BC67-E3555A7BD3FA}"/>
          </ac:spMkLst>
        </pc:spChg>
      </pc:sldChg>
      <pc:sldChg chg="add">
        <pc:chgData name="Siva Kumar Kota" userId="8cadb4c2-62b7-4d45-8089-660ce4513362" providerId="ADAL" clId="{B16F21D6-94FB-4E29-A8D5-FB37B4C0AD14}" dt="2021-12-05T17:34:10.072" v="43"/>
        <pc:sldMkLst>
          <pc:docMk/>
          <pc:sldMk cId="3286627070" sldId="1094"/>
        </pc:sldMkLst>
      </pc:sldChg>
      <pc:sldChg chg="modSp new mod">
        <pc:chgData name="Siva Kumar Kota" userId="8cadb4c2-62b7-4d45-8089-660ce4513362" providerId="ADAL" clId="{B16F21D6-94FB-4E29-A8D5-FB37B4C0AD14}" dt="2021-12-05T17:44:39.059" v="250" actId="20577"/>
        <pc:sldMkLst>
          <pc:docMk/>
          <pc:sldMk cId="4283728125" sldId="1095"/>
        </pc:sldMkLst>
        <pc:spChg chg="mod">
          <ac:chgData name="Siva Kumar Kota" userId="8cadb4c2-62b7-4d45-8089-660ce4513362" providerId="ADAL" clId="{B16F21D6-94FB-4E29-A8D5-FB37B4C0AD14}" dt="2021-12-05T17:44:39.059" v="250" actId="20577"/>
          <ac:spMkLst>
            <pc:docMk/>
            <pc:sldMk cId="4283728125" sldId="1095"/>
            <ac:spMk id="2" creationId="{2D340312-25CC-4845-AC98-9D7AA68AE0C1}"/>
          </ac:spMkLst>
        </pc:spChg>
      </pc:sldChg>
      <pc:sldChg chg="modSp add mod ord">
        <pc:chgData name="Siva Kumar Kota" userId="8cadb4c2-62b7-4d45-8089-660ce4513362" providerId="ADAL" clId="{B16F21D6-94FB-4E29-A8D5-FB37B4C0AD14}" dt="2021-12-07T01:24:12.396" v="1682" actId="20577"/>
        <pc:sldMkLst>
          <pc:docMk/>
          <pc:sldMk cId="3407437024" sldId="1096"/>
        </pc:sldMkLst>
        <pc:spChg chg="mod">
          <ac:chgData name="Siva Kumar Kota" userId="8cadb4c2-62b7-4d45-8089-660ce4513362" providerId="ADAL" clId="{B16F21D6-94FB-4E29-A8D5-FB37B4C0AD14}" dt="2021-12-07T01:24:12.396" v="1682" actId="20577"/>
          <ac:spMkLst>
            <pc:docMk/>
            <pc:sldMk cId="3407437024" sldId="1096"/>
            <ac:spMk id="7" creationId="{4BE604CD-F850-484D-89DA-F5D081275A26}"/>
          </ac:spMkLst>
        </pc:spChg>
      </pc:sldChg>
      <pc:sldChg chg="modSp add mod">
        <pc:chgData name="Siva Kumar Kota" userId="8cadb4c2-62b7-4d45-8089-660ce4513362" providerId="ADAL" clId="{B16F21D6-94FB-4E29-A8D5-FB37B4C0AD14}" dt="2021-12-05T18:25:17.579" v="860" actId="20577"/>
        <pc:sldMkLst>
          <pc:docMk/>
          <pc:sldMk cId="1087510455" sldId="1097"/>
        </pc:sldMkLst>
        <pc:spChg chg="mod">
          <ac:chgData name="Siva Kumar Kota" userId="8cadb4c2-62b7-4d45-8089-660ce4513362" providerId="ADAL" clId="{B16F21D6-94FB-4E29-A8D5-FB37B4C0AD14}" dt="2021-12-05T18:25:17.579" v="860" actId="20577"/>
          <ac:spMkLst>
            <pc:docMk/>
            <pc:sldMk cId="1087510455" sldId="1097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25:28.235" v="861"/>
        <pc:sldMkLst>
          <pc:docMk/>
          <pc:sldMk cId="1964627432" sldId="1098"/>
        </pc:sldMkLst>
        <pc:spChg chg="mod">
          <ac:chgData name="Siva Kumar Kota" userId="8cadb4c2-62b7-4d45-8089-660ce4513362" providerId="ADAL" clId="{B16F21D6-94FB-4E29-A8D5-FB37B4C0AD14}" dt="2021-12-05T18:25:28.235" v="861"/>
          <ac:spMkLst>
            <pc:docMk/>
            <pc:sldMk cId="1964627432" sldId="1098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25:31.611" v="862"/>
        <pc:sldMkLst>
          <pc:docMk/>
          <pc:sldMk cId="2001295172" sldId="1099"/>
        </pc:sldMkLst>
        <pc:spChg chg="mod">
          <ac:chgData name="Siva Kumar Kota" userId="8cadb4c2-62b7-4d45-8089-660ce4513362" providerId="ADAL" clId="{B16F21D6-94FB-4E29-A8D5-FB37B4C0AD14}" dt="2021-12-05T18:25:31.611" v="862"/>
          <ac:spMkLst>
            <pc:docMk/>
            <pc:sldMk cId="2001295172" sldId="1099"/>
            <ac:spMk id="2" creationId="{AE656A2C-5C85-4F85-BC67-E3555A7BD3FA}"/>
          </ac:spMkLst>
        </pc:spChg>
      </pc:sldChg>
      <pc:sldChg chg="modSp add mod">
        <pc:chgData name="Siva Kumar Kota" userId="8cadb4c2-62b7-4d45-8089-660ce4513362" providerId="ADAL" clId="{B16F21D6-94FB-4E29-A8D5-FB37B4C0AD14}" dt="2021-12-05T18:25:38.716" v="865" actId="20577"/>
        <pc:sldMkLst>
          <pc:docMk/>
          <pc:sldMk cId="3215089372" sldId="1100"/>
        </pc:sldMkLst>
        <pc:spChg chg="mod">
          <ac:chgData name="Siva Kumar Kota" userId="8cadb4c2-62b7-4d45-8089-660ce4513362" providerId="ADAL" clId="{B16F21D6-94FB-4E29-A8D5-FB37B4C0AD14}" dt="2021-12-05T18:25:38.716" v="865" actId="20577"/>
          <ac:spMkLst>
            <pc:docMk/>
            <pc:sldMk cId="3215089372" sldId="1100"/>
            <ac:spMk id="2" creationId="{AE656A2C-5C85-4F85-BC67-E3555A7BD3FA}"/>
          </ac:spMkLst>
        </pc:spChg>
      </pc:sldChg>
      <pc:sldChg chg="add ord">
        <pc:chgData name="Siva Kumar Kota" userId="8cadb4c2-62b7-4d45-8089-660ce4513362" providerId="ADAL" clId="{B16F21D6-94FB-4E29-A8D5-FB37B4C0AD14}" dt="2021-12-05T18:15:50.200" v="760"/>
        <pc:sldMkLst>
          <pc:docMk/>
          <pc:sldMk cId="613016839" sldId="1101"/>
        </pc:sldMkLst>
      </pc:sldChg>
      <pc:sldChg chg="add">
        <pc:chgData name="Siva Kumar Kota" userId="8cadb4c2-62b7-4d45-8089-660ce4513362" providerId="ADAL" clId="{B16F21D6-94FB-4E29-A8D5-FB37B4C0AD14}" dt="2021-12-05T18:16:53.350" v="761"/>
        <pc:sldMkLst>
          <pc:docMk/>
          <pc:sldMk cId="2710855179" sldId="1102"/>
        </pc:sldMkLst>
      </pc:sldChg>
    </pc:docChg>
  </pc:docChgLst>
  <pc:docChgLst>
    <pc:chgData name="Siva Kumar Kota" userId="8cadb4c2-62b7-4d45-8089-660ce4513362" providerId="ADAL" clId="{42AC91CF-1A72-4534-8FE0-16028BB4B935}"/>
    <pc:docChg chg="custSel modSld">
      <pc:chgData name="Siva Kumar Kota" userId="8cadb4c2-62b7-4d45-8089-660ce4513362" providerId="ADAL" clId="{42AC91CF-1A72-4534-8FE0-16028BB4B935}" dt="2021-12-03T08:32:43.761" v="201" actId="13926"/>
      <pc:docMkLst>
        <pc:docMk/>
      </pc:docMkLst>
      <pc:sldChg chg="modSp mod">
        <pc:chgData name="Siva Kumar Kota" userId="8cadb4c2-62b7-4d45-8089-660ce4513362" providerId="ADAL" clId="{42AC91CF-1A72-4534-8FE0-16028BB4B935}" dt="2021-12-03T08:32:43.761" v="201" actId="13926"/>
        <pc:sldMkLst>
          <pc:docMk/>
          <pc:sldMk cId="934629745" sldId="903"/>
        </pc:sldMkLst>
        <pc:graphicFrameChg chg="mod modGraphic">
          <ac:chgData name="Siva Kumar Kota" userId="8cadb4c2-62b7-4d45-8089-660ce4513362" providerId="ADAL" clId="{42AC91CF-1A72-4534-8FE0-16028BB4B935}" dt="2021-12-03T08:32:43.761" v="201" actId="13926"/>
          <ac:graphicFrameMkLst>
            <pc:docMk/>
            <pc:sldMk cId="934629745" sldId="903"/>
            <ac:graphicFrameMk id="7" creationId="{C52E3FBD-FF8E-4817-9516-F5D81EA544FF}"/>
          </ac:graphicFrameMkLst>
        </pc:graphicFrameChg>
      </pc:sldChg>
      <pc:sldChg chg="modSp mod">
        <pc:chgData name="Siva Kumar Kota" userId="8cadb4c2-62b7-4d45-8089-660ce4513362" providerId="ADAL" clId="{42AC91CF-1A72-4534-8FE0-16028BB4B935}" dt="2021-12-03T08:02:45.783" v="31" actId="20577"/>
        <pc:sldMkLst>
          <pc:docMk/>
          <pc:sldMk cId="4195013369" sldId="911"/>
        </pc:sldMkLst>
        <pc:spChg chg="mod">
          <ac:chgData name="Siva Kumar Kota" userId="8cadb4c2-62b7-4d45-8089-660ce4513362" providerId="ADAL" clId="{42AC91CF-1A72-4534-8FE0-16028BB4B935}" dt="2021-12-03T08:02:32.555" v="23" actId="20577"/>
          <ac:spMkLst>
            <pc:docMk/>
            <pc:sldMk cId="4195013369" sldId="911"/>
            <ac:spMk id="2" creationId="{5F74A19E-9AA0-4AA4-A652-FAB2EF51F365}"/>
          </ac:spMkLst>
        </pc:spChg>
        <pc:spChg chg="mod">
          <ac:chgData name="Siva Kumar Kota" userId="8cadb4c2-62b7-4d45-8089-660ce4513362" providerId="ADAL" clId="{42AC91CF-1A72-4534-8FE0-16028BB4B935}" dt="2021-12-03T08:02:45.783" v="31" actId="20577"/>
          <ac:spMkLst>
            <pc:docMk/>
            <pc:sldMk cId="4195013369" sldId="911"/>
            <ac:spMk id="13" creationId="{7297E83F-76A1-4835-8C35-552464489596}"/>
          </ac:spMkLst>
        </pc:spChg>
      </pc:sldChg>
      <pc:sldChg chg="modSp mod">
        <pc:chgData name="Siva Kumar Kota" userId="8cadb4c2-62b7-4d45-8089-660ce4513362" providerId="ADAL" clId="{42AC91CF-1A72-4534-8FE0-16028BB4B935}" dt="2021-12-03T08:05:09.437" v="200" actId="403"/>
        <pc:sldMkLst>
          <pc:docMk/>
          <pc:sldMk cId="1778405746" sldId="917"/>
        </pc:sldMkLst>
        <pc:spChg chg="mod">
          <ac:chgData name="Siva Kumar Kota" userId="8cadb4c2-62b7-4d45-8089-660ce4513362" providerId="ADAL" clId="{42AC91CF-1A72-4534-8FE0-16028BB4B935}" dt="2021-12-03T08:05:09.437" v="200" actId="403"/>
          <ac:spMkLst>
            <pc:docMk/>
            <pc:sldMk cId="1778405746" sldId="917"/>
            <ac:spMk id="2" creationId="{93815754-BD64-4D54-84C9-DADFBA41DDA6}"/>
          </ac:spMkLst>
        </pc:spChg>
        <pc:spChg chg="mod">
          <ac:chgData name="Siva Kumar Kota" userId="8cadb4c2-62b7-4d45-8089-660ce4513362" providerId="ADAL" clId="{42AC91CF-1A72-4534-8FE0-16028BB4B935}" dt="2021-12-03T08:04:58" v="198" actId="5793"/>
          <ac:spMkLst>
            <pc:docMk/>
            <pc:sldMk cId="1778405746" sldId="917"/>
            <ac:spMk id="4" creationId="{A95203FC-F0B1-47CC-88DA-64E17E41D5D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dirty="0"/>
              <a:t>Variations</a:t>
            </a:r>
            <a:r>
              <a:rPr lang="en-SG" baseline="0" dirty="0"/>
              <a:t> in the pH with respect to time and different lime dosages</a:t>
            </a:r>
            <a:endParaRPr lang="en-S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 @7000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4.82</c:v>
                </c:pt>
                <c:pt idx="2">
                  <c:v>6.49</c:v>
                </c:pt>
                <c:pt idx="3">
                  <c:v>8.49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578-4491-BB09-EA939C4DBA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 @7500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9.98</c:v>
                </c:pt>
                <c:pt idx="2">
                  <c:v>11.08</c:v>
                </c:pt>
                <c:pt idx="3">
                  <c:v>11.46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578-4491-BB09-EA939C4DBA6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 @8000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3.5</c:v>
                </c:pt>
                <c:pt idx="1">
                  <c:v>11.69</c:v>
                </c:pt>
                <c:pt idx="2">
                  <c:v>11.81</c:v>
                </c:pt>
                <c:pt idx="3">
                  <c:v>11.93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578-4491-BB09-EA939C4DB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6202336"/>
        <c:axId val="656196512"/>
      </c:scatterChart>
      <c:valAx>
        <c:axId val="656202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196512"/>
        <c:crosses val="autoZero"/>
        <c:crossBetween val="midCat"/>
      </c:valAx>
      <c:valAx>
        <c:axId val="65619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pH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202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E3A88-59E1-4C01-A530-F5422855D99F}" type="datetimeFigureOut">
              <a:rPr lang="en-SG" smtClean="0"/>
              <a:t>7/12/2021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F328A-02D7-4442-91D6-BDE616881A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198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516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3083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Cooling water spec</a:t>
            </a:r>
          </a:p>
          <a:p>
            <a:r>
              <a:rPr lang="en-SG" dirty="0"/>
              <a:t>Ammonia&lt;5ppm</a:t>
            </a:r>
          </a:p>
          <a:p>
            <a:r>
              <a:rPr lang="en-SG" dirty="0"/>
              <a:t>Fluoride&lt;2 ppm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272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4502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604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176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0476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NF/RO –projections</a:t>
            </a:r>
          </a:p>
          <a:p>
            <a:r>
              <a:rPr lang="en-US" dirty="0"/>
              <a:t>FBR –Reject treatment</a:t>
            </a:r>
          </a:p>
          <a:p>
            <a:r>
              <a:rPr lang="en-US" dirty="0" err="1"/>
              <a:t>Npv</a:t>
            </a:r>
            <a:r>
              <a:rPr lang="en-US" dirty="0"/>
              <a:t> calculations</a:t>
            </a:r>
          </a:p>
          <a:p>
            <a:endParaRPr lang="en-US" dirty="0"/>
          </a:p>
          <a:p>
            <a:r>
              <a:rPr lang="en-US" dirty="0"/>
              <a:t>Ammonia -20 ppm</a:t>
            </a:r>
          </a:p>
          <a:p>
            <a:r>
              <a:rPr lang="en-US" dirty="0"/>
              <a:t>TOC-&lt;5</a:t>
            </a:r>
          </a:p>
          <a:p>
            <a:r>
              <a:rPr lang="en-US" dirty="0"/>
              <a:t>FLUORIDE -800 PPM</a:t>
            </a:r>
          </a:p>
          <a:p>
            <a:endParaRPr lang="en-US" dirty="0"/>
          </a:p>
          <a:p>
            <a:r>
              <a:rPr lang="en-US" dirty="0"/>
              <a:t>AMMONIUM PEROXIDE WASTE- H2O2</a:t>
            </a:r>
          </a:p>
          <a:p>
            <a:r>
              <a:rPr lang="en-US"/>
              <a:t>PETERG7@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0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0710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Cooling water spec</a:t>
            </a:r>
          </a:p>
          <a:p>
            <a:r>
              <a:rPr lang="en-SG" dirty="0"/>
              <a:t>Ammonia&lt;5ppm</a:t>
            </a:r>
          </a:p>
          <a:p>
            <a:r>
              <a:rPr lang="en-SG" dirty="0"/>
              <a:t>Fluoride&lt;2 ppm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0157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Cooling water spec</a:t>
            </a:r>
          </a:p>
          <a:p>
            <a:r>
              <a:rPr lang="en-SG" dirty="0"/>
              <a:t>Ammonia&lt;5ppm</a:t>
            </a:r>
          </a:p>
          <a:p>
            <a:r>
              <a:rPr lang="en-SG" dirty="0"/>
              <a:t>Fluoride&lt;2 ppm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07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600 ppm max</a:t>
            </a:r>
          </a:p>
          <a:p>
            <a:r>
              <a:rPr lang="en-US" dirty="0"/>
              <a:t>350 ppm avg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7475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8732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0408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4737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2943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NF/RO –projections</a:t>
            </a:r>
          </a:p>
          <a:p>
            <a:r>
              <a:rPr lang="en-US" dirty="0"/>
              <a:t>FBR –Reject treatment</a:t>
            </a:r>
          </a:p>
          <a:p>
            <a:r>
              <a:rPr lang="en-US" dirty="0" err="1"/>
              <a:t>Npv</a:t>
            </a:r>
            <a:r>
              <a:rPr lang="en-US" dirty="0"/>
              <a:t> calculations</a:t>
            </a:r>
          </a:p>
          <a:p>
            <a:endParaRPr lang="en-US" dirty="0"/>
          </a:p>
          <a:p>
            <a:r>
              <a:rPr lang="en-US" dirty="0"/>
              <a:t>Ammonia -20 ppm</a:t>
            </a:r>
          </a:p>
          <a:p>
            <a:r>
              <a:rPr lang="en-US" dirty="0"/>
              <a:t>TOC-&lt;5</a:t>
            </a:r>
          </a:p>
          <a:p>
            <a:r>
              <a:rPr lang="en-US"/>
              <a:t>FLUORIDE -800 PPM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508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0861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8693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6931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200 micro siemens/cm</a:t>
            </a:r>
          </a:p>
          <a:p>
            <a:r>
              <a:rPr lang="en-SG" dirty="0"/>
              <a:t>Solids – silica, abrasive,</a:t>
            </a:r>
          </a:p>
          <a:p>
            <a:r>
              <a:rPr lang="en-SG" dirty="0"/>
              <a:t>No chemicals</a:t>
            </a:r>
          </a:p>
          <a:p>
            <a:endParaRPr lang="en-SG" dirty="0"/>
          </a:p>
          <a:p>
            <a:r>
              <a:rPr lang="en-SG" dirty="0"/>
              <a:t>ADD SLIDES for </a:t>
            </a:r>
            <a:r>
              <a:rPr lang="en-SG"/>
              <a:t>synthetic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054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8166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700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4330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1163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Cooling water spec</a:t>
            </a:r>
          </a:p>
          <a:p>
            <a:r>
              <a:rPr lang="en-SG" dirty="0"/>
              <a:t>Ammonia&lt;5ppm</a:t>
            </a:r>
          </a:p>
          <a:p>
            <a:r>
              <a:rPr lang="en-SG" dirty="0"/>
              <a:t>Fluoride&lt;2 ppm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850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Cooling water spec</a:t>
            </a:r>
          </a:p>
          <a:p>
            <a:r>
              <a:rPr lang="en-SG" dirty="0"/>
              <a:t>Ammonia&lt;5ppm</a:t>
            </a:r>
          </a:p>
          <a:p>
            <a:r>
              <a:rPr lang="en-SG" dirty="0"/>
              <a:t>Fluoride&lt;2 ppm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2125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7310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5037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Area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F328A-02D7-4442-91D6-BDE616881AAB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5053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82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9883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85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36734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86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4580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NF/RO –projections</a:t>
            </a:r>
          </a:p>
          <a:p>
            <a:r>
              <a:rPr lang="en-US" dirty="0"/>
              <a:t>FBR –Reject treatment</a:t>
            </a:r>
          </a:p>
          <a:p>
            <a:r>
              <a:rPr lang="en-US" dirty="0" err="1"/>
              <a:t>Npv</a:t>
            </a:r>
            <a:r>
              <a:rPr lang="en-US" dirty="0"/>
              <a:t> calculations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05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NF/RO –projections</a:t>
            </a:r>
          </a:p>
          <a:p>
            <a:r>
              <a:rPr lang="en-US" dirty="0"/>
              <a:t>FBR –Reject treatment</a:t>
            </a:r>
          </a:p>
          <a:p>
            <a:r>
              <a:rPr lang="en-US" dirty="0" err="1"/>
              <a:t>Npv</a:t>
            </a:r>
            <a:r>
              <a:rPr lang="en-US" dirty="0"/>
              <a:t> calculations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815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NF/RO –projections</a:t>
            </a:r>
          </a:p>
          <a:p>
            <a:r>
              <a:rPr lang="en-US" dirty="0"/>
              <a:t>FBR –Reject treatment</a:t>
            </a:r>
          </a:p>
          <a:p>
            <a:r>
              <a:rPr lang="en-US" dirty="0" err="1"/>
              <a:t>Npv</a:t>
            </a:r>
            <a:r>
              <a:rPr lang="en-US" dirty="0"/>
              <a:t> calculations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SWRO – 1 PASS</a:t>
            </a:r>
          </a:p>
          <a:p>
            <a:r>
              <a:rPr lang="en-US" dirty="0"/>
              <a:t>BWRO -2 PASS</a:t>
            </a:r>
          </a:p>
          <a:p>
            <a:r>
              <a:rPr lang="en-US" dirty="0"/>
              <a:t>SWRO + BWRO</a:t>
            </a:r>
          </a:p>
          <a:p>
            <a:r>
              <a:rPr lang="en-US" dirty="0"/>
              <a:t>Treated water BWRO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6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NF/RO –projections</a:t>
            </a:r>
          </a:p>
          <a:p>
            <a:r>
              <a:rPr lang="en-US" dirty="0"/>
              <a:t>FBR –Reject treatment</a:t>
            </a:r>
          </a:p>
          <a:p>
            <a:r>
              <a:rPr lang="en-US" dirty="0" err="1"/>
              <a:t>Npv</a:t>
            </a:r>
            <a:r>
              <a:rPr lang="en-US" dirty="0"/>
              <a:t> calculations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67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NF/RO –projections</a:t>
            </a:r>
          </a:p>
          <a:p>
            <a:r>
              <a:rPr lang="en-US" dirty="0"/>
              <a:t>FBR –Reject treatment</a:t>
            </a:r>
          </a:p>
          <a:p>
            <a:r>
              <a:rPr lang="en-US" dirty="0" err="1"/>
              <a:t>Npv</a:t>
            </a:r>
            <a:r>
              <a:rPr lang="en-US" dirty="0"/>
              <a:t> calculations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80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NF/RO –projections</a:t>
            </a:r>
          </a:p>
          <a:p>
            <a:r>
              <a:rPr lang="en-US" dirty="0"/>
              <a:t>FBR –Reject treatment</a:t>
            </a:r>
          </a:p>
          <a:p>
            <a:r>
              <a:rPr lang="en-US" dirty="0" err="1"/>
              <a:t>Npv</a:t>
            </a:r>
            <a:r>
              <a:rPr lang="en-US" dirty="0"/>
              <a:t> calculations</a:t>
            </a:r>
          </a:p>
          <a:p>
            <a:endParaRPr lang="en-US" dirty="0"/>
          </a:p>
          <a:p>
            <a:r>
              <a:rPr lang="en-US" dirty="0"/>
              <a:t>Ammonia -20 ppm</a:t>
            </a:r>
          </a:p>
          <a:p>
            <a:r>
              <a:rPr lang="en-US" dirty="0"/>
              <a:t>TOC-&lt;5</a:t>
            </a:r>
          </a:p>
          <a:p>
            <a:r>
              <a:rPr lang="en-US"/>
              <a:t>FLUORIDE -800 PPM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ACD2F-3F51-4261-96AD-78755757A8A4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78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43;p13">
            <a:extLst>
              <a:ext uri="{FF2B5EF4-FFF2-40B4-BE49-F238E27FC236}">
                <a16:creationId xmlns:a16="http://schemas.microsoft.com/office/drawing/2014/main" id="{9DA85372-A755-45FB-A9C1-95571997150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84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r>
              <a:rPr lang="en" dirty="0"/>
              <a:t>SK</a:t>
            </a:r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45" name="Google Shape;145;p13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" name="Google Shape;143;p13">
            <a:extLst>
              <a:ext uri="{FF2B5EF4-FFF2-40B4-BE49-F238E27FC236}">
                <a16:creationId xmlns:a16="http://schemas.microsoft.com/office/drawing/2014/main" id="{AC73A89F-BE65-4AC0-BD7F-32547F888D4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1339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91C9BE4-EE74-4A5B-9B67-FBC9EA329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18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5173D-56D9-4D8A-BE9C-F07DC8BDF2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089AC-94DD-4EF9-9744-994C5025DD40}"/>
              </a:ext>
            </a:extLst>
          </p:cNvPr>
          <p:cNvSpPr txBox="1">
            <a:spLocks/>
          </p:cNvSpPr>
          <p:nvPr/>
        </p:nvSpPr>
        <p:spPr>
          <a:xfrm>
            <a:off x="2971331" y="3429000"/>
            <a:ext cx="7706194" cy="7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 Light"/>
              <a:buChar char="▰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1219170" marR="0" lvl="1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BM Plex Sans Light"/>
              <a:buChar char="╺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828754" marR="0" lvl="2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BM Plex Sans Light"/>
              <a:buChar char="╺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2438339" marR="0" lvl="3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╺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3047924" marR="0" lvl="4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3657509" marR="0" lvl="5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4267093" marR="0" lvl="6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●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4876678" marR="0" lvl="7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5486263" marR="0" lvl="8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667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MICRON – HF WASTEWATER TREAMENT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SIMULATION &amp; BENCH TESTING – Dec 2021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Siva Kumar </a:t>
            </a:r>
            <a:r>
              <a:rPr lang="en-SG" sz="3200" b="1">
                <a:solidFill>
                  <a:schemeClr val="bg1"/>
                </a:solidFill>
                <a:latin typeface="Arial Nova Cond" panose="020B0506020202020204" pitchFamily="34" charset="0"/>
              </a:rPr>
              <a:t>Kota/Chun Yew</a:t>
            </a:r>
          </a:p>
          <a:p>
            <a:pPr marL="135464" indent="0" algn="ctr">
              <a:buNone/>
            </a:pPr>
            <a:r>
              <a:rPr lang="en-SG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Hiep Le/Sankar </a:t>
            </a:r>
          </a:p>
          <a:p>
            <a:pPr marL="135464" indent="0" algn="ctr">
              <a:buNone/>
            </a:pPr>
            <a:endParaRPr lang="en-SG" sz="3200" b="1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C9CF9D-BC62-4250-8F70-2DCBF4E41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46" y="2034283"/>
            <a:ext cx="4951336" cy="11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9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NF &amp; RO Projections Contd.,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1723713" y="1222958"/>
            <a:ext cx="344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 – Loose membrane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DF38-A37E-4A54-A94D-F156AE6B5A2B}"/>
              </a:ext>
            </a:extLst>
          </p:cNvPr>
          <p:cNvSpPr txBox="1"/>
          <p:nvPr/>
        </p:nvSpPr>
        <p:spPr>
          <a:xfrm>
            <a:off x="8446459" y="1292266"/>
            <a:ext cx="131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BWRO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55D68F-65C3-43A4-999F-67103F223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592290"/>
            <a:ext cx="6105525" cy="5139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1A8FE5-58B3-4856-A095-301A4920F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1643355"/>
            <a:ext cx="4695825" cy="50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092382" y="701185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algn="ctr">
              <a:defRPr/>
            </a:pP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</a:rPr>
              <a:t>Option1a - </a:t>
            </a:r>
            <a:r>
              <a:rPr lang="en-SG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NF270 + BWRO (Two Pass)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3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660868-776F-49EF-A4DE-14B480001DB4}"/>
              </a:ext>
            </a:extLst>
          </p:cNvPr>
          <p:cNvSpPr/>
          <p:nvPr/>
        </p:nvSpPr>
        <p:spPr>
          <a:xfrm>
            <a:off x="5049786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BWRO          (2 pass)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35A1EF-4104-473C-AFCF-504E195C3D2E}"/>
              </a:ext>
            </a:extLst>
          </p:cNvPr>
          <p:cNvSpPr/>
          <p:nvPr/>
        </p:nvSpPr>
        <p:spPr>
          <a:xfrm>
            <a:off x="2073812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NF270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99B2F-852A-4CAC-A90E-9D93C7574558}"/>
              </a:ext>
            </a:extLst>
          </p:cNvPr>
          <p:cNvCxnSpPr>
            <a:cxnSpLocks/>
          </p:cNvCxnSpPr>
          <p:nvPr/>
        </p:nvCxnSpPr>
        <p:spPr>
          <a:xfrm>
            <a:off x="534049" y="2706760"/>
            <a:ext cx="153976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950ACB-538C-41A0-AAFA-1EBCCCA0F2A3}"/>
              </a:ext>
            </a:extLst>
          </p:cNvPr>
          <p:cNvCxnSpPr>
            <a:cxnSpLocks/>
          </p:cNvCxnSpPr>
          <p:nvPr/>
        </p:nvCxnSpPr>
        <p:spPr>
          <a:xfrm>
            <a:off x="3853796" y="2706760"/>
            <a:ext cx="125131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CCA18B-A1EF-4C6C-BD6A-0353A852CE86}"/>
              </a:ext>
            </a:extLst>
          </p:cNvPr>
          <p:cNvCxnSpPr>
            <a:cxnSpLocks/>
          </p:cNvCxnSpPr>
          <p:nvPr/>
        </p:nvCxnSpPr>
        <p:spPr>
          <a:xfrm>
            <a:off x="3051158" y="3252582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EDCD55-D3DA-49D1-9830-D52A8F6067DC}"/>
              </a:ext>
            </a:extLst>
          </p:cNvPr>
          <p:cNvSpPr txBox="1"/>
          <p:nvPr/>
        </p:nvSpPr>
        <p:spPr>
          <a:xfrm>
            <a:off x="440108" y="2761700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HF WW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AB7EE-96B8-4B8B-8353-854743EFEA0B}"/>
              </a:ext>
            </a:extLst>
          </p:cNvPr>
          <p:cNvSpPr txBox="1"/>
          <p:nvPr/>
        </p:nvSpPr>
        <p:spPr>
          <a:xfrm>
            <a:off x="9745893" y="2350463"/>
            <a:ext cx="244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Treated Water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2649CBE-612A-4C4E-9BF0-3A43EFF51AF4}"/>
              </a:ext>
            </a:extLst>
          </p:cNvPr>
          <p:cNvSpPr/>
          <p:nvPr/>
        </p:nvSpPr>
        <p:spPr>
          <a:xfrm>
            <a:off x="7814932" y="2183205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Polishing Filters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6A4F56-A79D-494B-BED4-C969448C10EF}"/>
              </a:ext>
            </a:extLst>
          </p:cNvPr>
          <p:cNvCxnSpPr>
            <a:cxnSpLocks/>
          </p:cNvCxnSpPr>
          <p:nvPr/>
        </p:nvCxnSpPr>
        <p:spPr>
          <a:xfrm>
            <a:off x="9541756" y="2769260"/>
            <a:ext cx="681606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BC6EA-780A-47F0-9453-3383C65714D3}"/>
              </a:ext>
            </a:extLst>
          </p:cNvPr>
          <p:cNvCxnSpPr>
            <a:cxnSpLocks/>
          </p:cNvCxnSpPr>
          <p:nvPr/>
        </p:nvCxnSpPr>
        <p:spPr>
          <a:xfrm>
            <a:off x="6829770" y="2725458"/>
            <a:ext cx="101706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AFA932-C396-4E1B-AE15-493D801B7DED}"/>
              </a:ext>
            </a:extLst>
          </p:cNvPr>
          <p:cNvCxnSpPr>
            <a:cxnSpLocks/>
          </p:cNvCxnSpPr>
          <p:nvPr/>
        </p:nvCxnSpPr>
        <p:spPr>
          <a:xfrm>
            <a:off x="3072192" y="5142245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CC4C3F2-ED57-4F07-9E6D-BE8AF595D3CB}"/>
              </a:ext>
            </a:extLst>
          </p:cNvPr>
          <p:cNvSpPr/>
          <p:nvPr/>
        </p:nvSpPr>
        <p:spPr>
          <a:xfrm>
            <a:off x="2182200" y="3965511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Coagulation, 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B9387-26EF-44D7-82B0-1F824DAEAD5C}"/>
              </a:ext>
            </a:extLst>
          </p:cNvPr>
          <p:cNvSpPr txBox="1"/>
          <p:nvPr/>
        </p:nvSpPr>
        <p:spPr>
          <a:xfrm>
            <a:off x="2679890" y="5835429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sludge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52DB7-0751-47CC-A807-DAD3595E51E7}"/>
              </a:ext>
            </a:extLst>
          </p:cNvPr>
          <p:cNvSpPr txBox="1"/>
          <p:nvPr/>
        </p:nvSpPr>
        <p:spPr>
          <a:xfrm>
            <a:off x="646968" y="1995042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150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F:1136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100 mg/l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FA73B5-6AC1-4EEB-A496-FB2C6340CE52}"/>
              </a:ext>
            </a:extLst>
          </p:cNvPr>
          <p:cNvCxnSpPr>
            <a:cxnSpLocks/>
          </p:cNvCxnSpPr>
          <p:nvPr/>
        </p:nvCxnSpPr>
        <p:spPr>
          <a:xfrm>
            <a:off x="1784333" y="1676400"/>
            <a:ext cx="0" cy="96497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740CEB-2F06-496B-A0E2-BBBEC77BDE2F}"/>
              </a:ext>
            </a:extLst>
          </p:cNvPr>
          <p:cNvCxnSpPr>
            <a:cxnSpLocks/>
          </p:cNvCxnSpPr>
          <p:nvPr/>
        </p:nvCxnSpPr>
        <p:spPr>
          <a:xfrm flipH="1">
            <a:off x="1774809" y="1669559"/>
            <a:ext cx="415544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AD8CDE-290C-4119-9E11-5A84AA3795CC}"/>
              </a:ext>
            </a:extLst>
          </p:cNvPr>
          <p:cNvCxnSpPr>
            <a:cxnSpLocks/>
          </p:cNvCxnSpPr>
          <p:nvPr/>
        </p:nvCxnSpPr>
        <p:spPr>
          <a:xfrm flipV="1">
            <a:off x="5939778" y="1657350"/>
            <a:ext cx="0" cy="50680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3D5361-DCA0-4612-9F46-93D9DA735864}"/>
              </a:ext>
            </a:extLst>
          </p:cNvPr>
          <p:cNvSpPr txBox="1"/>
          <p:nvPr/>
        </p:nvSpPr>
        <p:spPr>
          <a:xfrm>
            <a:off x="3156140" y="1378138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reject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85FBA26-09D0-40F7-B991-37D82C5E0FB0}"/>
              </a:ext>
            </a:extLst>
          </p:cNvPr>
          <p:cNvSpPr/>
          <p:nvPr/>
        </p:nvSpPr>
        <p:spPr>
          <a:xfrm>
            <a:off x="1172824" y="2535564"/>
            <a:ext cx="640473" cy="463373"/>
          </a:xfrm>
          <a:prstGeom prst="ellipse">
            <a:avLst/>
          </a:pr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SG" sz="1000" kern="0" dirty="0">
                <a:solidFill>
                  <a:prstClr val="white"/>
                </a:solidFill>
                <a:latin typeface="Calibri"/>
              </a:rPr>
              <a:t>UF</a:t>
            </a:r>
          </a:p>
        </p:txBody>
      </p:sp>
    </p:spTree>
    <p:extLst>
      <p:ext uri="{BB962C8B-B14F-4D97-AF65-F5344CB8AC3E}">
        <p14:creationId xmlns:p14="http://schemas.microsoft.com/office/powerpoint/2010/main" val="3234608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1a – NF270 + BWRO (TWO Pass)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FA3C8-8D6C-448C-93C1-B62D6723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97" y="1397745"/>
            <a:ext cx="82200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7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1a – NF270 + BWRO (TWO Pass)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1723713" y="1222958"/>
            <a:ext cx="344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 270– Loose membrane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2F0DC-DA99-4A4D-A509-CB9D2F92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62" y="1592290"/>
            <a:ext cx="6324600" cy="51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1a – NF270 + BWRO (TWO Pass)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1723713" y="1222958"/>
            <a:ext cx="344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1</a:t>
            </a:r>
            <a:r>
              <a:rPr lang="en-SG" b="1" baseline="30000" dirty="0"/>
              <a:t>st</a:t>
            </a:r>
            <a:r>
              <a:rPr lang="en-SG" b="1" dirty="0"/>
              <a:t> Pass BWRO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DF38-A37E-4A54-A94D-F156AE6B5A2B}"/>
              </a:ext>
            </a:extLst>
          </p:cNvPr>
          <p:cNvSpPr txBox="1"/>
          <p:nvPr/>
        </p:nvSpPr>
        <p:spPr>
          <a:xfrm>
            <a:off x="8446459" y="1292266"/>
            <a:ext cx="212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2nd Pass BWRO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47D2A8-CAC2-4FB4-9D34-BE929033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21" y="1638632"/>
            <a:ext cx="4695825" cy="4991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E8CADB-5094-4865-B91C-F4361BBA2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33" y="1626344"/>
            <a:ext cx="6019800" cy="4991101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9B096D37-9EE4-410D-886F-812A58375AB7}"/>
              </a:ext>
            </a:extLst>
          </p:cNvPr>
          <p:cNvSpPr/>
          <p:nvPr/>
        </p:nvSpPr>
        <p:spPr>
          <a:xfrm>
            <a:off x="11943114" y="2456121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D5564BE-9057-4604-A727-A3299D7F5059}"/>
              </a:ext>
            </a:extLst>
          </p:cNvPr>
          <p:cNvSpPr/>
          <p:nvPr/>
        </p:nvSpPr>
        <p:spPr>
          <a:xfrm>
            <a:off x="11957285" y="4394791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0628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092382" y="471396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</a:rPr>
              <a:t>Option 2 -</a:t>
            </a:r>
            <a:r>
              <a:rPr lang="en-SG" sz="3200" dirty="0"/>
              <a:t> </a:t>
            </a:r>
            <a:r>
              <a:rPr lang="en-SG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NF270 + SWRO (SINGLE Pass)</a:t>
            </a:r>
            <a:endParaRPr lang="en-US" sz="4400" baseline="30000" dirty="0">
              <a:solidFill>
                <a:srgbClr val="002060"/>
              </a:solidFill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660868-776F-49EF-A4DE-14B480001DB4}"/>
              </a:ext>
            </a:extLst>
          </p:cNvPr>
          <p:cNvSpPr/>
          <p:nvPr/>
        </p:nvSpPr>
        <p:spPr>
          <a:xfrm>
            <a:off x="5049786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SWRO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35A1EF-4104-473C-AFCF-504E195C3D2E}"/>
              </a:ext>
            </a:extLst>
          </p:cNvPr>
          <p:cNvSpPr/>
          <p:nvPr/>
        </p:nvSpPr>
        <p:spPr>
          <a:xfrm>
            <a:off x="2073812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NF270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99B2F-852A-4CAC-A90E-9D93C7574558}"/>
              </a:ext>
            </a:extLst>
          </p:cNvPr>
          <p:cNvCxnSpPr>
            <a:cxnSpLocks/>
          </p:cNvCxnSpPr>
          <p:nvPr/>
        </p:nvCxnSpPr>
        <p:spPr>
          <a:xfrm>
            <a:off x="534049" y="2706760"/>
            <a:ext cx="153976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950ACB-538C-41A0-AAFA-1EBCCCA0F2A3}"/>
              </a:ext>
            </a:extLst>
          </p:cNvPr>
          <p:cNvCxnSpPr>
            <a:cxnSpLocks/>
          </p:cNvCxnSpPr>
          <p:nvPr/>
        </p:nvCxnSpPr>
        <p:spPr>
          <a:xfrm>
            <a:off x="3853796" y="2706760"/>
            <a:ext cx="125131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CCA18B-A1EF-4C6C-BD6A-0353A852CE86}"/>
              </a:ext>
            </a:extLst>
          </p:cNvPr>
          <p:cNvCxnSpPr>
            <a:cxnSpLocks/>
          </p:cNvCxnSpPr>
          <p:nvPr/>
        </p:nvCxnSpPr>
        <p:spPr>
          <a:xfrm>
            <a:off x="3051158" y="3252582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EDCD55-D3DA-49D1-9830-D52A8F6067DC}"/>
              </a:ext>
            </a:extLst>
          </p:cNvPr>
          <p:cNvSpPr txBox="1"/>
          <p:nvPr/>
        </p:nvSpPr>
        <p:spPr>
          <a:xfrm>
            <a:off x="440108" y="2761700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HF WW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2649CBE-612A-4C4E-9BF0-3A43EFF51AF4}"/>
              </a:ext>
            </a:extLst>
          </p:cNvPr>
          <p:cNvSpPr/>
          <p:nvPr/>
        </p:nvSpPr>
        <p:spPr>
          <a:xfrm>
            <a:off x="7814932" y="2183205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Polishing Filters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6A4F56-A79D-494B-BED4-C969448C10EF}"/>
              </a:ext>
            </a:extLst>
          </p:cNvPr>
          <p:cNvCxnSpPr>
            <a:cxnSpLocks/>
          </p:cNvCxnSpPr>
          <p:nvPr/>
        </p:nvCxnSpPr>
        <p:spPr>
          <a:xfrm>
            <a:off x="9541756" y="2769260"/>
            <a:ext cx="681606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BC6EA-780A-47F0-9453-3383C65714D3}"/>
              </a:ext>
            </a:extLst>
          </p:cNvPr>
          <p:cNvCxnSpPr>
            <a:cxnSpLocks/>
          </p:cNvCxnSpPr>
          <p:nvPr/>
        </p:nvCxnSpPr>
        <p:spPr>
          <a:xfrm>
            <a:off x="6829770" y="2725458"/>
            <a:ext cx="101706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AFA932-C396-4E1B-AE15-493D801B7DED}"/>
              </a:ext>
            </a:extLst>
          </p:cNvPr>
          <p:cNvCxnSpPr>
            <a:cxnSpLocks/>
          </p:cNvCxnSpPr>
          <p:nvPr/>
        </p:nvCxnSpPr>
        <p:spPr>
          <a:xfrm>
            <a:off x="3051158" y="5142245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CC4C3F2-ED57-4F07-9E6D-BE8AF595D3CB}"/>
              </a:ext>
            </a:extLst>
          </p:cNvPr>
          <p:cNvSpPr/>
          <p:nvPr/>
        </p:nvSpPr>
        <p:spPr>
          <a:xfrm>
            <a:off x="2182200" y="3965511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Coagulation, 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B9387-26EF-44D7-82B0-1F824DAEAD5C}"/>
              </a:ext>
            </a:extLst>
          </p:cNvPr>
          <p:cNvSpPr txBox="1"/>
          <p:nvPr/>
        </p:nvSpPr>
        <p:spPr>
          <a:xfrm>
            <a:off x="2383663" y="5861303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Phosphate sludge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52DB7-0751-47CC-A807-DAD3595E51E7}"/>
              </a:ext>
            </a:extLst>
          </p:cNvPr>
          <p:cNvSpPr txBox="1"/>
          <p:nvPr/>
        </p:nvSpPr>
        <p:spPr>
          <a:xfrm>
            <a:off x="648818" y="1995042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150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F:1136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100 mg/l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2727FF-237D-427D-BF67-0D88B2A3DF91}"/>
              </a:ext>
            </a:extLst>
          </p:cNvPr>
          <p:cNvCxnSpPr>
            <a:cxnSpLocks/>
          </p:cNvCxnSpPr>
          <p:nvPr/>
        </p:nvCxnSpPr>
        <p:spPr>
          <a:xfrm>
            <a:off x="3962184" y="4630815"/>
            <a:ext cx="61783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FFFE5D-2CDA-4C54-9D05-2DAD5343F84E}"/>
              </a:ext>
            </a:extLst>
          </p:cNvPr>
          <p:cNvCxnSpPr>
            <a:cxnSpLocks/>
          </p:cNvCxnSpPr>
          <p:nvPr/>
        </p:nvCxnSpPr>
        <p:spPr>
          <a:xfrm flipV="1">
            <a:off x="4580023" y="2696681"/>
            <a:ext cx="0" cy="193413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DD4D34-7391-45E4-9DDD-4EE26CF453FB}"/>
              </a:ext>
            </a:extLst>
          </p:cNvPr>
          <p:cNvCxnSpPr>
            <a:cxnSpLocks/>
          </p:cNvCxnSpPr>
          <p:nvPr/>
        </p:nvCxnSpPr>
        <p:spPr>
          <a:xfrm>
            <a:off x="5961986" y="3236701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E6EE572-4967-41C9-8178-709271DEE8B7}"/>
              </a:ext>
            </a:extLst>
          </p:cNvPr>
          <p:cNvSpPr/>
          <p:nvPr/>
        </p:nvSpPr>
        <p:spPr>
          <a:xfrm>
            <a:off x="5105114" y="3882609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Coagulation, 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B14F41-D3C3-4DC9-ADDF-C5DE873D580F}"/>
              </a:ext>
            </a:extLst>
          </p:cNvPr>
          <p:cNvCxnSpPr>
            <a:cxnSpLocks/>
          </p:cNvCxnSpPr>
          <p:nvPr/>
        </p:nvCxnSpPr>
        <p:spPr>
          <a:xfrm>
            <a:off x="6055414" y="5039598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45FC02-C384-4334-A57B-6978794C147A}"/>
              </a:ext>
            </a:extLst>
          </p:cNvPr>
          <p:cNvSpPr txBox="1"/>
          <p:nvPr/>
        </p:nvSpPr>
        <p:spPr>
          <a:xfrm>
            <a:off x="5782010" y="5704691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CaF2 sludge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CA8263-3DB2-47D3-A5AC-429419176BB8}"/>
              </a:ext>
            </a:extLst>
          </p:cNvPr>
          <p:cNvSpPr/>
          <p:nvPr/>
        </p:nvSpPr>
        <p:spPr>
          <a:xfrm>
            <a:off x="1192702" y="2535564"/>
            <a:ext cx="640473" cy="463373"/>
          </a:xfrm>
          <a:prstGeom prst="ellipse">
            <a:avLst/>
          </a:pr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SG" sz="1000" kern="0" dirty="0">
                <a:solidFill>
                  <a:prstClr val="white"/>
                </a:solidFill>
                <a:latin typeface="Calibri"/>
              </a:rPr>
              <a:t>UF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6EE2FD-B9CE-412A-85A7-93E4C18DA18A}"/>
              </a:ext>
            </a:extLst>
          </p:cNvPr>
          <p:cNvSpPr txBox="1"/>
          <p:nvPr/>
        </p:nvSpPr>
        <p:spPr>
          <a:xfrm>
            <a:off x="9745893" y="2350463"/>
            <a:ext cx="244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Treated Water</a:t>
            </a:r>
          </a:p>
        </p:txBody>
      </p:sp>
    </p:spTree>
    <p:extLst>
      <p:ext uri="{BB962C8B-B14F-4D97-AF65-F5344CB8AC3E}">
        <p14:creationId xmlns:p14="http://schemas.microsoft.com/office/powerpoint/2010/main" val="269183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2 – NF270 + SWRO (SINGLE Pass)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05E07-5E3F-4219-BFDC-7D991B46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543050"/>
            <a:ext cx="6896100" cy="180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9A70E-A66E-4B0A-B948-AC42D489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60" y="3124200"/>
            <a:ext cx="74199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38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2 – NF270 + SWRO (SINGLE Pass)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1723713" y="1222958"/>
            <a:ext cx="344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NF270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DF38-A37E-4A54-A94D-F156AE6B5A2B}"/>
              </a:ext>
            </a:extLst>
          </p:cNvPr>
          <p:cNvSpPr txBox="1"/>
          <p:nvPr/>
        </p:nvSpPr>
        <p:spPr>
          <a:xfrm>
            <a:off x="8446459" y="1292266"/>
            <a:ext cx="212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SWRO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ADA6-86D7-4F1D-81F5-22302692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92290"/>
            <a:ext cx="6019800" cy="4991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20B02D-6FDD-476D-AD40-5C1FBD79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22" y="1592290"/>
            <a:ext cx="4695825" cy="4868890"/>
          </a:xfrm>
          <a:prstGeom prst="rect">
            <a:avLst/>
          </a:prstGeom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D5FF88F-D0D1-4D44-944D-8323ED0442D2}"/>
              </a:ext>
            </a:extLst>
          </p:cNvPr>
          <p:cNvSpPr/>
          <p:nvPr/>
        </p:nvSpPr>
        <p:spPr>
          <a:xfrm>
            <a:off x="11198829" y="2424222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1FD0EDC-EFA7-492F-9364-9BD83C7AB43D}"/>
              </a:ext>
            </a:extLst>
          </p:cNvPr>
          <p:cNvSpPr/>
          <p:nvPr/>
        </p:nvSpPr>
        <p:spPr>
          <a:xfrm>
            <a:off x="11244548" y="2816043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872886CD-EAD3-4C24-86EE-AFE80C67FBEF}"/>
              </a:ext>
            </a:extLst>
          </p:cNvPr>
          <p:cNvSpPr/>
          <p:nvPr/>
        </p:nvSpPr>
        <p:spPr>
          <a:xfrm>
            <a:off x="11266165" y="4341628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967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3– NF270 + SWRO (1</a:t>
            </a:r>
            <a:r>
              <a:rPr lang="en-SG" baseline="30000" dirty="0"/>
              <a:t>st</a:t>
            </a:r>
            <a:r>
              <a:rPr lang="en-SG" dirty="0"/>
              <a:t> pass) + BWRO (2</a:t>
            </a:r>
            <a:r>
              <a:rPr lang="en-SG" baseline="30000" dirty="0"/>
              <a:t>nd</a:t>
            </a:r>
            <a:r>
              <a:rPr lang="en-SG" dirty="0"/>
              <a:t> pass)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DF38-A37E-4A54-A94D-F156AE6B5A2B}"/>
              </a:ext>
            </a:extLst>
          </p:cNvPr>
          <p:cNvSpPr txBox="1"/>
          <p:nvPr/>
        </p:nvSpPr>
        <p:spPr>
          <a:xfrm>
            <a:off x="3518540" y="1203908"/>
            <a:ext cx="428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 BWRO (2</a:t>
            </a:r>
            <a:r>
              <a:rPr lang="en-SG" b="1" baseline="30000" dirty="0"/>
              <a:t>nd</a:t>
            </a:r>
            <a:r>
              <a:rPr lang="en-SG" b="1" dirty="0"/>
              <a:t> pass)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20C1DA-65DB-4E13-9B54-349AE9BE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22" y="1573240"/>
            <a:ext cx="6143625" cy="4963588"/>
          </a:xfrm>
          <a:prstGeom prst="rect">
            <a:avLst/>
          </a:prstGeom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560AB6B-F1DA-440E-9210-85C9BCFC238D}"/>
              </a:ext>
            </a:extLst>
          </p:cNvPr>
          <p:cNvSpPr/>
          <p:nvPr/>
        </p:nvSpPr>
        <p:spPr>
          <a:xfrm>
            <a:off x="8163641" y="4315239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8C99BDF-CF74-41CB-8B57-65D9C5CAD27F}"/>
              </a:ext>
            </a:extLst>
          </p:cNvPr>
          <p:cNvGraphicFramePr>
            <a:graphicFrameLocks noGrp="1"/>
          </p:cNvGraphicFramePr>
          <p:nvPr/>
        </p:nvGraphicFramePr>
        <p:xfrm>
          <a:off x="9265035" y="1573240"/>
          <a:ext cx="2604976" cy="41710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0991">
                  <a:extLst>
                    <a:ext uri="{9D8B030D-6E8A-4147-A177-3AD203B41FA5}">
                      <a16:colId xmlns:a16="http://schemas.microsoft.com/office/drawing/2014/main" val="218984585"/>
                    </a:ext>
                  </a:extLst>
                </a:gridCol>
                <a:gridCol w="503587">
                  <a:extLst>
                    <a:ext uri="{9D8B030D-6E8A-4147-A177-3AD203B41FA5}">
                      <a16:colId xmlns:a16="http://schemas.microsoft.com/office/drawing/2014/main" val="3866660340"/>
                    </a:ext>
                  </a:extLst>
                </a:gridCol>
                <a:gridCol w="870398">
                  <a:extLst>
                    <a:ext uri="{9D8B030D-6E8A-4147-A177-3AD203B41FA5}">
                      <a16:colId xmlns:a16="http://schemas.microsoft.com/office/drawing/2014/main" val="2441595131"/>
                    </a:ext>
                  </a:extLst>
                </a:gridCol>
              </a:tblGrid>
              <a:tr h="188747">
                <a:tc gridSpan="3"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Chemical Parameters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83938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Ammonia (as N)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&lt;1.0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618509062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Aluminium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&lt;0.1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712291742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Barium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mg/L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800" u="none" strike="noStrike">
                          <a:effectLst/>
                        </a:rPr>
                        <a:t>&lt;0.1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919837049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Boron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1478995025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Calcium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mg/L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800" u="none" strike="noStrike">
                          <a:effectLst/>
                        </a:rPr>
                        <a:t>&lt;20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927541362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Chloride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&lt;20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038402440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Copper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&lt;0.05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709434806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Fluoride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mg/L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800" u="none" strike="noStrike" dirty="0">
                          <a:effectLst/>
                        </a:rPr>
                        <a:t>&lt;0.5</a:t>
                      </a:r>
                      <a:endParaRPr lang="en-SG" sz="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1653241058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Iron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&lt;0.04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1346131253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Manganese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&lt;0.05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1400283813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Nitrate (as N)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 dirty="0">
                          <a:effectLst/>
                        </a:rPr>
                        <a:t>&lt;5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709205199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Sodium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&lt;20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079727443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Sulphate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633986245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 baseline="30000">
                          <a:effectLst/>
                        </a:rPr>
                        <a:t>Silica (as SiO</a:t>
                      </a:r>
                      <a:r>
                        <a:rPr lang="en-SG" sz="1000" u="none" strike="noStrike" baseline="-25000">
                          <a:effectLst/>
                        </a:rPr>
                        <a:t>2</a:t>
                      </a:r>
                      <a:r>
                        <a:rPr lang="en-SG" sz="1000" u="none" strike="noStrike" baseline="30000">
                          <a:effectLst/>
                        </a:rPr>
                        <a:t>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&lt;3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995959036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Strontium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mg/L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800" u="none" strike="noStrike" dirty="0">
                          <a:effectLst/>
                        </a:rPr>
                        <a:t>&lt;0.1</a:t>
                      </a:r>
                      <a:endParaRPr lang="en-SG" sz="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151291290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Total Trihalomethanes Ratio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-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&lt;0.04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12196988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Total Organic Carbon (TOC)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679357494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 baseline="30000">
                          <a:effectLst/>
                        </a:rPr>
                        <a:t>Total Hardness (as CaCO</a:t>
                      </a:r>
                      <a:r>
                        <a:rPr lang="en-SG" sz="1000" u="none" strike="noStrike" baseline="-25000">
                          <a:effectLst/>
                        </a:rPr>
                        <a:t>3</a:t>
                      </a:r>
                      <a:r>
                        <a:rPr lang="en-SG" sz="1000" u="none" strike="noStrike" baseline="30000">
                          <a:effectLst/>
                        </a:rPr>
                        <a:t>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 dirty="0">
                          <a:effectLst/>
                        </a:rPr>
                        <a:t>&lt;50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496644106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Zinc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 dirty="0">
                          <a:effectLst/>
                        </a:rPr>
                        <a:t>&lt;0.1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42904350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679099-F89E-4F06-810E-45DB7D7993FF}"/>
              </a:ext>
            </a:extLst>
          </p:cNvPr>
          <p:cNvSpPr txBox="1"/>
          <p:nvPr/>
        </p:nvSpPr>
        <p:spPr>
          <a:xfrm flipH="1">
            <a:off x="9662165" y="1264232"/>
            <a:ext cx="114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NEWater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90032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4– NF270 + SWRO (1</a:t>
            </a:r>
            <a:r>
              <a:rPr lang="en-SG" baseline="30000" dirty="0"/>
              <a:t>st</a:t>
            </a:r>
            <a:r>
              <a:rPr lang="en-SG" dirty="0"/>
              <a:t> stage) + BWRO (2</a:t>
            </a:r>
            <a:r>
              <a:rPr lang="en-SG" baseline="30000" dirty="0"/>
              <a:t>nd</a:t>
            </a:r>
            <a:r>
              <a:rPr lang="en-SG" dirty="0"/>
              <a:t> stage)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D9DFF-BB40-47C5-97AD-8E7925C7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562100"/>
            <a:ext cx="83534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6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092382" y="471396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002060"/>
                </a:solidFill>
                <a:latin typeface="Arial Nova Cond" panose="020B0506020202020204" pitchFamily="34" charset="0"/>
              </a:rPr>
              <a:t>HFW Treatment Objectives</a:t>
            </a:r>
            <a:endParaRPr kumimoji="0" lang="en-US" sz="4000" b="1" i="0" u="none" strike="noStrike" kern="1200" cap="none" spc="0" normalizeH="0" baseline="3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4DFE86-8537-496B-AEF7-2B05C3146F46}"/>
              </a:ext>
            </a:extLst>
          </p:cNvPr>
          <p:cNvSpPr txBox="1"/>
          <p:nvPr/>
        </p:nvSpPr>
        <p:spPr>
          <a:xfrm>
            <a:off x="584425" y="1435983"/>
            <a:ext cx="1082560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objectives of simulation and bench testing are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To identify the optimized flow scheme to treat HFW wastewater</a:t>
            </a:r>
          </a:p>
          <a:p>
            <a:pPr lvl="1"/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To compare the treatability of the HFW wastewater between Calcium hydroxide and Calcium chloride.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To compare the quantity and quality of generated sludge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To meet sludge quality &gt;80% of CaF2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To meet discharge F&lt;10ppm and TDS &lt;3000 ppm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75191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4– NF270 + SWRO (1</a:t>
            </a:r>
            <a:r>
              <a:rPr lang="en-SG" baseline="30000" dirty="0"/>
              <a:t>st</a:t>
            </a:r>
            <a:r>
              <a:rPr lang="en-SG" dirty="0"/>
              <a:t> stage) + BWRO (2</a:t>
            </a:r>
            <a:r>
              <a:rPr lang="en-SG" baseline="30000" dirty="0"/>
              <a:t>nd</a:t>
            </a:r>
            <a:r>
              <a:rPr lang="en-SG" dirty="0"/>
              <a:t> stage)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1723713" y="1222958"/>
            <a:ext cx="344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NF270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DF38-A37E-4A54-A94D-F156AE6B5A2B}"/>
              </a:ext>
            </a:extLst>
          </p:cNvPr>
          <p:cNvSpPr txBox="1"/>
          <p:nvPr/>
        </p:nvSpPr>
        <p:spPr>
          <a:xfrm>
            <a:off x="7023740" y="1292266"/>
            <a:ext cx="428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SWRO (1</a:t>
            </a:r>
            <a:r>
              <a:rPr lang="en-SG" b="1" baseline="30000" dirty="0"/>
              <a:t>st</a:t>
            </a:r>
            <a:r>
              <a:rPr lang="en-SG" b="1" dirty="0"/>
              <a:t> stage) + BWRO (2</a:t>
            </a:r>
            <a:r>
              <a:rPr lang="en-SG" b="1" baseline="30000" dirty="0"/>
              <a:t>nd</a:t>
            </a:r>
            <a:r>
              <a:rPr lang="en-SG" b="1" dirty="0"/>
              <a:t> stage)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00F24-A02C-4C9C-9A5F-FFD97E612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38065"/>
            <a:ext cx="6038850" cy="5072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25CB5-4777-4CB1-A201-FFF82EB9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02" y="1592290"/>
            <a:ext cx="4629150" cy="5216038"/>
          </a:xfrm>
          <a:prstGeom prst="rect">
            <a:avLst/>
          </a:prstGeom>
        </p:spPr>
      </p:pic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545887E5-07C7-4F02-B26A-5D9B379CBA92}"/>
              </a:ext>
            </a:extLst>
          </p:cNvPr>
          <p:cNvSpPr/>
          <p:nvPr/>
        </p:nvSpPr>
        <p:spPr>
          <a:xfrm>
            <a:off x="11247085" y="2412008"/>
            <a:ext cx="108489" cy="1504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11345C2-2F1D-4799-A85D-3B1860E668D1}"/>
              </a:ext>
            </a:extLst>
          </p:cNvPr>
          <p:cNvSpPr/>
          <p:nvPr/>
        </p:nvSpPr>
        <p:spPr>
          <a:xfrm>
            <a:off x="11250625" y="4414477"/>
            <a:ext cx="108489" cy="1504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250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159546" y="871093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algn="ctr">
              <a:defRPr/>
            </a:pPr>
            <a:r>
              <a:rPr lang="en-US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Option 5</a:t>
            </a: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</a:rPr>
              <a:t> -</a:t>
            </a:r>
            <a:r>
              <a:rPr lang="en-SG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NF270 followed by SWRO (clarified water recycle)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3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660868-776F-49EF-A4DE-14B480001DB4}"/>
              </a:ext>
            </a:extLst>
          </p:cNvPr>
          <p:cNvSpPr/>
          <p:nvPr/>
        </p:nvSpPr>
        <p:spPr>
          <a:xfrm>
            <a:off x="5049786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SWRO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35A1EF-4104-473C-AFCF-504E195C3D2E}"/>
              </a:ext>
            </a:extLst>
          </p:cNvPr>
          <p:cNvSpPr/>
          <p:nvPr/>
        </p:nvSpPr>
        <p:spPr>
          <a:xfrm>
            <a:off x="2073812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NF 270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99B2F-852A-4CAC-A90E-9D93C7574558}"/>
              </a:ext>
            </a:extLst>
          </p:cNvPr>
          <p:cNvCxnSpPr>
            <a:cxnSpLocks/>
          </p:cNvCxnSpPr>
          <p:nvPr/>
        </p:nvCxnSpPr>
        <p:spPr>
          <a:xfrm>
            <a:off x="534049" y="2706760"/>
            <a:ext cx="153976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950ACB-538C-41A0-AAFA-1EBCCCA0F2A3}"/>
              </a:ext>
            </a:extLst>
          </p:cNvPr>
          <p:cNvCxnSpPr>
            <a:cxnSpLocks/>
          </p:cNvCxnSpPr>
          <p:nvPr/>
        </p:nvCxnSpPr>
        <p:spPr>
          <a:xfrm>
            <a:off x="3853796" y="2706760"/>
            <a:ext cx="125131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CCA18B-A1EF-4C6C-BD6A-0353A852CE86}"/>
              </a:ext>
            </a:extLst>
          </p:cNvPr>
          <p:cNvCxnSpPr>
            <a:cxnSpLocks/>
          </p:cNvCxnSpPr>
          <p:nvPr/>
        </p:nvCxnSpPr>
        <p:spPr>
          <a:xfrm>
            <a:off x="3051158" y="3252582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EDCD55-D3DA-49D1-9830-D52A8F6067DC}"/>
              </a:ext>
            </a:extLst>
          </p:cNvPr>
          <p:cNvSpPr txBox="1"/>
          <p:nvPr/>
        </p:nvSpPr>
        <p:spPr>
          <a:xfrm>
            <a:off x="440108" y="2761700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HF WW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2649CBE-612A-4C4E-9BF0-3A43EFF51AF4}"/>
              </a:ext>
            </a:extLst>
          </p:cNvPr>
          <p:cNvSpPr/>
          <p:nvPr/>
        </p:nvSpPr>
        <p:spPr>
          <a:xfrm>
            <a:off x="7814932" y="2183205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Polishing Filters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6A4F56-A79D-494B-BED4-C969448C10EF}"/>
              </a:ext>
            </a:extLst>
          </p:cNvPr>
          <p:cNvCxnSpPr>
            <a:cxnSpLocks/>
          </p:cNvCxnSpPr>
          <p:nvPr/>
        </p:nvCxnSpPr>
        <p:spPr>
          <a:xfrm>
            <a:off x="9541756" y="2769260"/>
            <a:ext cx="681606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BC6EA-780A-47F0-9453-3383C65714D3}"/>
              </a:ext>
            </a:extLst>
          </p:cNvPr>
          <p:cNvCxnSpPr>
            <a:cxnSpLocks/>
          </p:cNvCxnSpPr>
          <p:nvPr/>
        </p:nvCxnSpPr>
        <p:spPr>
          <a:xfrm>
            <a:off x="6829770" y="2725458"/>
            <a:ext cx="101706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AFA932-C396-4E1B-AE15-493D801B7DED}"/>
              </a:ext>
            </a:extLst>
          </p:cNvPr>
          <p:cNvCxnSpPr>
            <a:cxnSpLocks/>
          </p:cNvCxnSpPr>
          <p:nvPr/>
        </p:nvCxnSpPr>
        <p:spPr>
          <a:xfrm>
            <a:off x="3051158" y="5142245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CC4C3F2-ED57-4F07-9E6D-BE8AF595D3CB}"/>
              </a:ext>
            </a:extLst>
          </p:cNvPr>
          <p:cNvSpPr/>
          <p:nvPr/>
        </p:nvSpPr>
        <p:spPr>
          <a:xfrm>
            <a:off x="2182200" y="3965511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Coagulation, 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B9387-26EF-44D7-82B0-1F824DAEAD5C}"/>
              </a:ext>
            </a:extLst>
          </p:cNvPr>
          <p:cNvSpPr txBox="1"/>
          <p:nvPr/>
        </p:nvSpPr>
        <p:spPr>
          <a:xfrm>
            <a:off x="2383663" y="5861303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Phosphate sludge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52DB7-0751-47CC-A807-DAD3595E51E7}"/>
              </a:ext>
            </a:extLst>
          </p:cNvPr>
          <p:cNvSpPr txBox="1"/>
          <p:nvPr/>
        </p:nvSpPr>
        <p:spPr>
          <a:xfrm>
            <a:off x="648818" y="1995042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150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F:1136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100 mg/l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2727FF-237D-427D-BF67-0D88B2A3DF91}"/>
              </a:ext>
            </a:extLst>
          </p:cNvPr>
          <p:cNvCxnSpPr>
            <a:cxnSpLocks/>
          </p:cNvCxnSpPr>
          <p:nvPr/>
        </p:nvCxnSpPr>
        <p:spPr>
          <a:xfrm>
            <a:off x="3962184" y="4630815"/>
            <a:ext cx="61783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FFFE5D-2CDA-4C54-9D05-2DAD5343F84E}"/>
              </a:ext>
            </a:extLst>
          </p:cNvPr>
          <p:cNvCxnSpPr>
            <a:cxnSpLocks/>
          </p:cNvCxnSpPr>
          <p:nvPr/>
        </p:nvCxnSpPr>
        <p:spPr>
          <a:xfrm flipV="1">
            <a:off x="4580023" y="2696681"/>
            <a:ext cx="0" cy="193413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DD4D34-7391-45E4-9DDD-4EE26CF453FB}"/>
              </a:ext>
            </a:extLst>
          </p:cNvPr>
          <p:cNvCxnSpPr>
            <a:cxnSpLocks/>
          </p:cNvCxnSpPr>
          <p:nvPr/>
        </p:nvCxnSpPr>
        <p:spPr>
          <a:xfrm>
            <a:off x="5961986" y="3236701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E6EE572-4967-41C9-8178-709271DEE8B7}"/>
              </a:ext>
            </a:extLst>
          </p:cNvPr>
          <p:cNvSpPr/>
          <p:nvPr/>
        </p:nvSpPr>
        <p:spPr>
          <a:xfrm>
            <a:off x="5105114" y="3882609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Coagulation, 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B14F41-D3C3-4DC9-ADDF-C5DE873D580F}"/>
              </a:ext>
            </a:extLst>
          </p:cNvPr>
          <p:cNvCxnSpPr>
            <a:cxnSpLocks/>
          </p:cNvCxnSpPr>
          <p:nvPr/>
        </p:nvCxnSpPr>
        <p:spPr>
          <a:xfrm>
            <a:off x="6055414" y="5039598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45FC02-C384-4334-A57B-6978794C147A}"/>
              </a:ext>
            </a:extLst>
          </p:cNvPr>
          <p:cNvSpPr txBox="1"/>
          <p:nvPr/>
        </p:nvSpPr>
        <p:spPr>
          <a:xfrm>
            <a:off x="5782010" y="5704691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CaF2 sludge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642EE6-C681-4CC4-B957-C08C915D8491}"/>
              </a:ext>
            </a:extLst>
          </p:cNvPr>
          <p:cNvSpPr/>
          <p:nvPr/>
        </p:nvSpPr>
        <p:spPr>
          <a:xfrm>
            <a:off x="1202641" y="2545503"/>
            <a:ext cx="640473" cy="463373"/>
          </a:xfrm>
          <a:prstGeom prst="ellipse">
            <a:avLst/>
          </a:pr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SG" sz="1000" kern="0" dirty="0">
                <a:solidFill>
                  <a:prstClr val="white"/>
                </a:solidFill>
                <a:latin typeface="Calibri"/>
              </a:rPr>
              <a:t>UF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E14642-760A-407B-AB77-7736FABF786F}"/>
              </a:ext>
            </a:extLst>
          </p:cNvPr>
          <p:cNvSpPr txBox="1"/>
          <p:nvPr/>
        </p:nvSpPr>
        <p:spPr>
          <a:xfrm>
            <a:off x="9745893" y="2350463"/>
            <a:ext cx="244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Treated Water</a:t>
            </a:r>
          </a:p>
        </p:txBody>
      </p:sp>
    </p:spTree>
    <p:extLst>
      <p:ext uri="{BB962C8B-B14F-4D97-AF65-F5344CB8AC3E}">
        <p14:creationId xmlns:p14="http://schemas.microsoft.com/office/powerpoint/2010/main" val="396352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5– NF270 followed by SWRO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1723713" y="1222958"/>
            <a:ext cx="344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NF270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99872-E95E-49EE-9340-6F9EA18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90" y="1592734"/>
            <a:ext cx="6057900" cy="50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7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5– SWRO (NF permeate and F rich clarified water)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1723713" y="1222958"/>
            <a:ext cx="344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SWRO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2E0FB-47AE-4281-87B1-DD5BCDEE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592289"/>
            <a:ext cx="6105525" cy="5025155"/>
          </a:xfrm>
          <a:prstGeom prst="rect">
            <a:avLst/>
          </a:prstGeom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D4F9C16F-82D6-4CF1-98DB-B70AAEA4C0F7}"/>
              </a:ext>
            </a:extLst>
          </p:cNvPr>
          <p:cNvSpPr/>
          <p:nvPr/>
        </p:nvSpPr>
        <p:spPr>
          <a:xfrm>
            <a:off x="8461343" y="2412008"/>
            <a:ext cx="108489" cy="1504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358AD4D8-4945-4BF5-91C5-345C24E835CA}"/>
              </a:ext>
            </a:extLst>
          </p:cNvPr>
          <p:cNvSpPr/>
          <p:nvPr/>
        </p:nvSpPr>
        <p:spPr>
          <a:xfrm>
            <a:off x="8408184" y="4347137"/>
            <a:ext cx="108489" cy="1504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1777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092382" y="471396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Option 5a</a:t>
            </a: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</a:rPr>
              <a:t> -</a:t>
            </a:r>
            <a:r>
              <a:rPr lang="en-SG" sz="4400" b="1" dirty="0"/>
              <a:t> </a:t>
            </a:r>
            <a:r>
              <a:rPr lang="en-SG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NF270 followed by SWRO (separate sludge)</a:t>
            </a:r>
            <a:endParaRPr lang="en-US" sz="4400" baseline="30000" dirty="0">
              <a:solidFill>
                <a:srgbClr val="002060"/>
              </a:solidFill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660868-776F-49EF-A4DE-14B480001DB4}"/>
              </a:ext>
            </a:extLst>
          </p:cNvPr>
          <p:cNvSpPr/>
          <p:nvPr/>
        </p:nvSpPr>
        <p:spPr>
          <a:xfrm>
            <a:off x="5049786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SWRO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35A1EF-4104-473C-AFCF-504E195C3D2E}"/>
              </a:ext>
            </a:extLst>
          </p:cNvPr>
          <p:cNvSpPr/>
          <p:nvPr/>
        </p:nvSpPr>
        <p:spPr>
          <a:xfrm>
            <a:off x="2073812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NF270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99B2F-852A-4CAC-A90E-9D93C7574558}"/>
              </a:ext>
            </a:extLst>
          </p:cNvPr>
          <p:cNvCxnSpPr>
            <a:cxnSpLocks/>
          </p:cNvCxnSpPr>
          <p:nvPr/>
        </p:nvCxnSpPr>
        <p:spPr>
          <a:xfrm>
            <a:off x="534049" y="2706760"/>
            <a:ext cx="153976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950ACB-538C-41A0-AAFA-1EBCCCA0F2A3}"/>
              </a:ext>
            </a:extLst>
          </p:cNvPr>
          <p:cNvCxnSpPr>
            <a:cxnSpLocks/>
          </p:cNvCxnSpPr>
          <p:nvPr/>
        </p:nvCxnSpPr>
        <p:spPr>
          <a:xfrm>
            <a:off x="3853796" y="2706760"/>
            <a:ext cx="125131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CCA18B-A1EF-4C6C-BD6A-0353A852CE86}"/>
              </a:ext>
            </a:extLst>
          </p:cNvPr>
          <p:cNvCxnSpPr>
            <a:cxnSpLocks/>
          </p:cNvCxnSpPr>
          <p:nvPr/>
        </p:nvCxnSpPr>
        <p:spPr>
          <a:xfrm>
            <a:off x="3051158" y="3252582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EDCD55-D3DA-49D1-9830-D52A8F6067DC}"/>
              </a:ext>
            </a:extLst>
          </p:cNvPr>
          <p:cNvSpPr txBox="1"/>
          <p:nvPr/>
        </p:nvSpPr>
        <p:spPr>
          <a:xfrm>
            <a:off x="440108" y="2761700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HF WW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2649CBE-612A-4C4E-9BF0-3A43EFF51AF4}"/>
              </a:ext>
            </a:extLst>
          </p:cNvPr>
          <p:cNvSpPr/>
          <p:nvPr/>
        </p:nvSpPr>
        <p:spPr>
          <a:xfrm>
            <a:off x="7814932" y="2183205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Polishing Filters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6A4F56-A79D-494B-BED4-C969448C10EF}"/>
              </a:ext>
            </a:extLst>
          </p:cNvPr>
          <p:cNvCxnSpPr>
            <a:cxnSpLocks/>
          </p:cNvCxnSpPr>
          <p:nvPr/>
        </p:nvCxnSpPr>
        <p:spPr>
          <a:xfrm>
            <a:off x="9541756" y="2769260"/>
            <a:ext cx="681606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BC6EA-780A-47F0-9453-3383C65714D3}"/>
              </a:ext>
            </a:extLst>
          </p:cNvPr>
          <p:cNvCxnSpPr>
            <a:cxnSpLocks/>
          </p:cNvCxnSpPr>
          <p:nvPr/>
        </p:nvCxnSpPr>
        <p:spPr>
          <a:xfrm>
            <a:off x="6829770" y="2725458"/>
            <a:ext cx="101706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AFA932-C396-4E1B-AE15-493D801B7DED}"/>
              </a:ext>
            </a:extLst>
          </p:cNvPr>
          <p:cNvCxnSpPr>
            <a:cxnSpLocks/>
          </p:cNvCxnSpPr>
          <p:nvPr/>
        </p:nvCxnSpPr>
        <p:spPr>
          <a:xfrm>
            <a:off x="3051158" y="5142245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CC4C3F2-ED57-4F07-9E6D-BE8AF595D3CB}"/>
              </a:ext>
            </a:extLst>
          </p:cNvPr>
          <p:cNvSpPr/>
          <p:nvPr/>
        </p:nvSpPr>
        <p:spPr>
          <a:xfrm>
            <a:off x="2182200" y="3965511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Coagulation, 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B9387-26EF-44D7-82B0-1F824DAEAD5C}"/>
              </a:ext>
            </a:extLst>
          </p:cNvPr>
          <p:cNvSpPr txBox="1"/>
          <p:nvPr/>
        </p:nvSpPr>
        <p:spPr>
          <a:xfrm>
            <a:off x="2383663" y="5861303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Phosphate sludge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52DB7-0751-47CC-A807-DAD3595E51E7}"/>
              </a:ext>
            </a:extLst>
          </p:cNvPr>
          <p:cNvSpPr txBox="1"/>
          <p:nvPr/>
        </p:nvSpPr>
        <p:spPr>
          <a:xfrm>
            <a:off x="648818" y="1995042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150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F:1136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100 mg/l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DD4D34-7391-45E4-9DDD-4EE26CF453FB}"/>
              </a:ext>
            </a:extLst>
          </p:cNvPr>
          <p:cNvCxnSpPr>
            <a:cxnSpLocks/>
          </p:cNvCxnSpPr>
          <p:nvPr/>
        </p:nvCxnSpPr>
        <p:spPr>
          <a:xfrm>
            <a:off x="5961986" y="3236701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E6EE572-4967-41C9-8178-709271DEE8B7}"/>
              </a:ext>
            </a:extLst>
          </p:cNvPr>
          <p:cNvSpPr/>
          <p:nvPr/>
        </p:nvSpPr>
        <p:spPr>
          <a:xfrm>
            <a:off x="5105114" y="3882609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Coagulation, 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B14F41-D3C3-4DC9-ADDF-C5DE873D580F}"/>
              </a:ext>
            </a:extLst>
          </p:cNvPr>
          <p:cNvCxnSpPr>
            <a:cxnSpLocks/>
          </p:cNvCxnSpPr>
          <p:nvPr/>
        </p:nvCxnSpPr>
        <p:spPr>
          <a:xfrm>
            <a:off x="6055414" y="5039598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45FC02-C384-4334-A57B-6978794C147A}"/>
              </a:ext>
            </a:extLst>
          </p:cNvPr>
          <p:cNvSpPr txBox="1"/>
          <p:nvPr/>
        </p:nvSpPr>
        <p:spPr>
          <a:xfrm>
            <a:off x="5782010" y="5704691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CaF2 sludge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2CD745-47C3-4CA2-AE12-557C7721AC40}"/>
              </a:ext>
            </a:extLst>
          </p:cNvPr>
          <p:cNvSpPr/>
          <p:nvPr/>
        </p:nvSpPr>
        <p:spPr>
          <a:xfrm>
            <a:off x="1202641" y="2545503"/>
            <a:ext cx="640473" cy="463373"/>
          </a:xfrm>
          <a:prstGeom prst="ellipse">
            <a:avLst/>
          </a:pr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SG" sz="1000" kern="0" dirty="0">
                <a:solidFill>
                  <a:prstClr val="white"/>
                </a:solidFill>
                <a:latin typeface="Calibri"/>
              </a:rPr>
              <a:t>UF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B8AE9-ABB6-4994-B1FD-295BD4B49DAB}"/>
              </a:ext>
            </a:extLst>
          </p:cNvPr>
          <p:cNvSpPr txBox="1"/>
          <p:nvPr/>
        </p:nvSpPr>
        <p:spPr>
          <a:xfrm>
            <a:off x="9745893" y="2350463"/>
            <a:ext cx="244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Treated Water</a:t>
            </a:r>
          </a:p>
        </p:txBody>
      </p:sp>
    </p:spTree>
    <p:extLst>
      <p:ext uri="{BB962C8B-B14F-4D97-AF65-F5344CB8AC3E}">
        <p14:creationId xmlns:p14="http://schemas.microsoft.com/office/powerpoint/2010/main" val="2419948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5a – NF270 (Loose membrane)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9ECD2-A306-406A-BCC9-0C8BE279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3" y="1508760"/>
            <a:ext cx="4670108" cy="4550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1BD07-4E14-4955-9492-33D439496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00" y="1508760"/>
            <a:ext cx="5892833" cy="48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9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5a – SWRO  with pH adjustment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289984-C92E-44C5-AF6C-49728B5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5" y="1324555"/>
            <a:ext cx="6679950" cy="55334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C85F97-181F-4254-8826-AD4085518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97" y="1368245"/>
            <a:ext cx="5356475" cy="52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9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6715-BD30-48FA-A3C3-92BCF526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NEWater spec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B7FD8-098C-4675-AD5F-6EE3C852B1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C4A07-FEC1-4AEE-A832-C6AAFAA98F53}"/>
              </a:ext>
            </a:extLst>
          </p:cNvPr>
          <p:cNvGraphicFramePr>
            <a:graphicFrameLocks noGrp="1"/>
          </p:cNvGraphicFramePr>
          <p:nvPr/>
        </p:nvGraphicFramePr>
        <p:xfrm>
          <a:off x="3296035" y="1585940"/>
          <a:ext cx="2604976" cy="41710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0991">
                  <a:extLst>
                    <a:ext uri="{9D8B030D-6E8A-4147-A177-3AD203B41FA5}">
                      <a16:colId xmlns:a16="http://schemas.microsoft.com/office/drawing/2014/main" val="218984585"/>
                    </a:ext>
                  </a:extLst>
                </a:gridCol>
                <a:gridCol w="503587">
                  <a:extLst>
                    <a:ext uri="{9D8B030D-6E8A-4147-A177-3AD203B41FA5}">
                      <a16:colId xmlns:a16="http://schemas.microsoft.com/office/drawing/2014/main" val="3866660340"/>
                    </a:ext>
                  </a:extLst>
                </a:gridCol>
                <a:gridCol w="870398">
                  <a:extLst>
                    <a:ext uri="{9D8B030D-6E8A-4147-A177-3AD203B41FA5}">
                      <a16:colId xmlns:a16="http://schemas.microsoft.com/office/drawing/2014/main" val="2441595131"/>
                    </a:ext>
                  </a:extLst>
                </a:gridCol>
              </a:tblGrid>
              <a:tr h="188747">
                <a:tc gridSpan="3"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Chemical Parameters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83938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Ammonia (as N)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&lt;1.0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618509062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Aluminium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&lt;0.1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712291742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Barium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mg/L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800" u="none" strike="noStrike">
                          <a:effectLst/>
                        </a:rPr>
                        <a:t>&lt;0.1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919837049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Boron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1478995025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Calcium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mg/L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800" u="none" strike="noStrike">
                          <a:effectLst/>
                        </a:rPr>
                        <a:t>&lt;20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927541362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Chloride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&lt;20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038402440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Copper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&lt;0.05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709434806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Fluoride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mg/L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800" u="none" strike="noStrike" dirty="0">
                          <a:effectLst/>
                        </a:rPr>
                        <a:t>&lt;0.5</a:t>
                      </a:r>
                      <a:endParaRPr lang="en-SG" sz="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1653241058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Iron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&lt;0.04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1346131253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Manganese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&lt;0.05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1400283813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Nitrate (as N)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 dirty="0">
                          <a:effectLst/>
                        </a:rPr>
                        <a:t>&lt;5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709205199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Sodium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&lt;20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079727443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Sulphate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633986245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 baseline="30000">
                          <a:effectLst/>
                        </a:rPr>
                        <a:t>Silica (as SiO</a:t>
                      </a:r>
                      <a:r>
                        <a:rPr lang="en-SG" sz="1000" u="none" strike="noStrike" baseline="-25000">
                          <a:effectLst/>
                        </a:rPr>
                        <a:t>2</a:t>
                      </a:r>
                      <a:r>
                        <a:rPr lang="en-SG" sz="1000" u="none" strike="noStrike" baseline="30000">
                          <a:effectLst/>
                        </a:rPr>
                        <a:t>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&lt;3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995959036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Strontium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800" u="none" strike="noStrike">
                          <a:effectLst/>
                        </a:rPr>
                        <a:t>mg/L</a:t>
                      </a:r>
                      <a:endParaRPr lang="en-SG" sz="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800" u="none" strike="noStrike" dirty="0">
                          <a:effectLst/>
                        </a:rPr>
                        <a:t>&lt;0.1</a:t>
                      </a:r>
                      <a:endParaRPr lang="en-SG" sz="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151291290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Total Trihalomethanes Ratio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-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&lt;0.04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312196988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Total Organic Carbon (TOC)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>
                          <a:effectLst/>
                        </a:rPr>
                        <a:t>&lt;0.5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679357494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 baseline="30000">
                          <a:effectLst/>
                        </a:rPr>
                        <a:t>Total Hardness (as CaCO</a:t>
                      </a:r>
                      <a:r>
                        <a:rPr lang="en-SG" sz="1000" u="none" strike="noStrike" baseline="-25000">
                          <a:effectLst/>
                        </a:rPr>
                        <a:t>3</a:t>
                      </a:r>
                      <a:r>
                        <a:rPr lang="en-SG" sz="1000" u="none" strike="noStrike" baseline="30000">
                          <a:effectLst/>
                        </a:rPr>
                        <a:t>)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 dirty="0">
                          <a:effectLst/>
                        </a:rPr>
                        <a:t>&lt;50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496644106"/>
                  </a:ext>
                </a:extLst>
              </a:tr>
              <a:tr h="188747"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Zinc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u="none" strike="noStrike">
                          <a:effectLst/>
                        </a:rPr>
                        <a:t>mg/L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000" u="none" strike="noStrike" dirty="0">
                          <a:effectLst/>
                        </a:rPr>
                        <a:t>&lt;0.1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96" marR="5796" marT="5796" marB="0"/>
                </a:tc>
                <a:extLst>
                  <a:ext uri="{0D108BD9-81ED-4DB2-BD59-A6C34878D82A}">
                    <a16:rowId xmlns:a16="http://schemas.microsoft.com/office/drawing/2014/main" val="242904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654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5a – polishing BWRO  to meet NEWater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D1FC1F-964F-43D6-98B8-18CE880D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1" y="1410471"/>
            <a:ext cx="6629400" cy="52742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8E113-AAB6-480F-9905-A821C6A5D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481" y="1410471"/>
            <a:ext cx="5525519" cy="54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6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5a - NF270 Reject chemical precipitation using Ca(OH)2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37A0C-27CD-443E-AFA1-92397C52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44" y="1324555"/>
            <a:ext cx="7312111" cy="54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6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A821-545C-460F-8F0B-652C6344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en-US" sz="4000" kern="1200" dirty="0">
                <a:solidFill>
                  <a:srgbClr val="002060"/>
                </a:solidFill>
                <a:latin typeface="Arial Nova Cond" panose="020B0506020202020204" pitchFamily="34" charset="0"/>
                <a:ea typeface="+mj-ea"/>
              </a:rPr>
              <a:t>Simulation summary</a:t>
            </a:r>
            <a:endParaRPr lang="en-SG" sz="4000" kern="1200" dirty="0">
              <a:solidFill>
                <a:srgbClr val="002060"/>
              </a:solidFill>
              <a:latin typeface="Arial Nova Cond" panose="020B0506020202020204" pitchFamily="34" charset="0"/>
              <a:ea typeface="+mj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8B2EB-68BA-4044-B7E3-D7B8A4306C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03DF6-7595-4C8E-82A8-B5D73EA6BF7E}"/>
              </a:ext>
            </a:extLst>
          </p:cNvPr>
          <p:cNvSpPr txBox="1"/>
          <p:nvPr/>
        </p:nvSpPr>
        <p:spPr>
          <a:xfrm>
            <a:off x="290778" y="1414008"/>
            <a:ext cx="5583246" cy="499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1 – NF90/270 + BWRO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1a – NF270 + BWRO (Two Pass)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2 – NF270 + SWRO (Single Pass)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3– NF270 + SWRO (1</a:t>
            </a:r>
            <a:r>
              <a:rPr lang="en-SG" b="1" baseline="30000" dirty="0"/>
              <a:t>st</a:t>
            </a:r>
            <a:r>
              <a:rPr lang="en-SG" b="1" dirty="0"/>
              <a:t> pass) + BWRO (2</a:t>
            </a:r>
            <a:r>
              <a:rPr lang="en-SG" b="1" baseline="30000" dirty="0"/>
              <a:t>nd</a:t>
            </a:r>
            <a:r>
              <a:rPr lang="en-SG" b="1" dirty="0"/>
              <a:t> pass)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4– NF270 + SWRO (1</a:t>
            </a:r>
            <a:r>
              <a:rPr lang="en-SG" b="1" baseline="30000" dirty="0"/>
              <a:t>st</a:t>
            </a:r>
            <a:r>
              <a:rPr lang="en-SG" b="1" dirty="0"/>
              <a:t> stage) + BWRO (2</a:t>
            </a:r>
            <a:r>
              <a:rPr lang="en-SG" b="1" baseline="30000" dirty="0"/>
              <a:t>nd</a:t>
            </a:r>
            <a:r>
              <a:rPr lang="en-SG" b="1" dirty="0"/>
              <a:t> stage)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5– NF270 followed by SWRO (clarified water recycle)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2CB1E-98FF-486F-81B9-87A0DB115CC9}"/>
              </a:ext>
            </a:extLst>
          </p:cNvPr>
          <p:cNvSpPr txBox="1"/>
          <p:nvPr/>
        </p:nvSpPr>
        <p:spPr>
          <a:xfrm>
            <a:off x="6271591" y="1324555"/>
            <a:ext cx="6003235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5a– NF270 followed by SWRO (separate sludge)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6– NF270 followed by SWRO (F-800 ppm)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6a– NF270 followed by SWRO (F-800 ppm and combined sludge)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6b– NF270 followed by SWRO (F-600 ppm)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b="1" dirty="0"/>
              <a:t>Option 7- HFW Effluent treatment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BCEEF7-6D56-4ECB-8184-C92FE2A75B33}"/>
              </a:ext>
            </a:extLst>
          </p:cNvPr>
          <p:cNvCxnSpPr/>
          <p:nvPr/>
        </p:nvCxnSpPr>
        <p:spPr>
          <a:xfrm>
            <a:off x="6052930" y="1324555"/>
            <a:ext cx="0" cy="529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813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5a- NF270 Reject chemical precipitation using Ca(OH)2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41952A-D680-49FB-8ED0-6EBE63DBD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216" y="1324554"/>
            <a:ext cx="6875384" cy="51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04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5a-SWRO Reject chemical precipitation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371285-A6A7-4DEA-868A-42A7B613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90687"/>
            <a:ext cx="6642100" cy="3886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5B02-16D3-4D29-8F93-8BB76FCA9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51" y="1639887"/>
            <a:ext cx="5454649" cy="41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27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5a -SWRO Reject chemical precipitation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576FBC-F6FD-41E5-A0C4-D289747E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58" y="1447800"/>
            <a:ext cx="6606484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3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440108" y="541188"/>
            <a:ext cx="8592449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Option 6</a:t>
            </a: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</a:rPr>
              <a:t> -</a:t>
            </a:r>
            <a:r>
              <a:rPr lang="en-SG" sz="4400" b="1" dirty="0"/>
              <a:t> </a:t>
            </a:r>
            <a:r>
              <a:rPr lang="en-SG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NF270 followed by SWRO (F-800 ppm)</a:t>
            </a:r>
            <a:endParaRPr lang="en-US" sz="4400" baseline="30000" dirty="0">
              <a:solidFill>
                <a:srgbClr val="002060"/>
              </a:solidFill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660868-776F-49EF-A4DE-14B480001DB4}"/>
              </a:ext>
            </a:extLst>
          </p:cNvPr>
          <p:cNvSpPr/>
          <p:nvPr/>
        </p:nvSpPr>
        <p:spPr>
          <a:xfrm>
            <a:off x="5036024" y="2095593"/>
            <a:ext cx="1440000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NF270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35A1EF-4104-473C-AFCF-504E195C3D2E}"/>
              </a:ext>
            </a:extLst>
          </p:cNvPr>
          <p:cNvSpPr/>
          <p:nvPr/>
        </p:nvSpPr>
        <p:spPr>
          <a:xfrm>
            <a:off x="2073812" y="2095593"/>
            <a:ext cx="1440000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UF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99B2F-852A-4CAC-A90E-9D93C7574558}"/>
              </a:ext>
            </a:extLst>
          </p:cNvPr>
          <p:cNvCxnSpPr>
            <a:cxnSpLocks/>
          </p:cNvCxnSpPr>
          <p:nvPr/>
        </p:nvCxnSpPr>
        <p:spPr>
          <a:xfrm>
            <a:off x="534049" y="2706760"/>
            <a:ext cx="153976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950ACB-538C-41A0-AAFA-1EBCCCA0F2A3}"/>
              </a:ext>
            </a:extLst>
          </p:cNvPr>
          <p:cNvCxnSpPr>
            <a:cxnSpLocks/>
          </p:cNvCxnSpPr>
          <p:nvPr/>
        </p:nvCxnSpPr>
        <p:spPr>
          <a:xfrm>
            <a:off x="3399183" y="2633205"/>
            <a:ext cx="170593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CCA18B-A1EF-4C6C-BD6A-0353A852CE86}"/>
              </a:ext>
            </a:extLst>
          </p:cNvPr>
          <p:cNvCxnSpPr>
            <a:cxnSpLocks/>
          </p:cNvCxnSpPr>
          <p:nvPr/>
        </p:nvCxnSpPr>
        <p:spPr>
          <a:xfrm>
            <a:off x="8704924" y="3083205"/>
            <a:ext cx="0" cy="9988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EDCD55-D3DA-49D1-9830-D52A8F6067DC}"/>
              </a:ext>
            </a:extLst>
          </p:cNvPr>
          <p:cNvSpPr txBox="1"/>
          <p:nvPr/>
        </p:nvSpPr>
        <p:spPr>
          <a:xfrm>
            <a:off x="440108" y="2761700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HF WW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2649CBE-612A-4C4E-9BF0-3A43EFF51AF4}"/>
              </a:ext>
            </a:extLst>
          </p:cNvPr>
          <p:cNvSpPr/>
          <p:nvPr/>
        </p:nvSpPr>
        <p:spPr>
          <a:xfrm>
            <a:off x="7814932" y="2183205"/>
            <a:ext cx="1440000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SWRO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6A4F56-A79D-494B-BED4-C969448C10EF}"/>
              </a:ext>
            </a:extLst>
          </p:cNvPr>
          <p:cNvCxnSpPr>
            <a:cxnSpLocks/>
          </p:cNvCxnSpPr>
          <p:nvPr/>
        </p:nvCxnSpPr>
        <p:spPr>
          <a:xfrm>
            <a:off x="9254932" y="2725458"/>
            <a:ext cx="96843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BC6EA-780A-47F0-9453-3383C65714D3}"/>
              </a:ext>
            </a:extLst>
          </p:cNvPr>
          <p:cNvCxnSpPr>
            <a:cxnSpLocks/>
          </p:cNvCxnSpPr>
          <p:nvPr/>
        </p:nvCxnSpPr>
        <p:spPr>
          <a:xfrm>
            <a:off x="6476024" y="2706760"/>
            <a:ext cx="13708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CC4C3F2-ED57-4F07-9E6D-BE8AF595D3CB}"/>
              </a:ext>
            </a:extLst>
          </p:cNvPr>
          <p:cNvSpPr/>
          <p:nvPr/>
        </p:nvSpPr>
        <p:spPr>
          <a:xfrm>
            <a:off x="7716124" y="3909362"/>
            <a:ext cx="1622539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 err="1">
                <a:solidFill>
                  <a:prstClr val="white"/>
                </a:solidFill>
                <a:latin typeface="Calibri"/>
              </a:rPr>
              <a:t>Coagulation,Clarifier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B9387-26EF-44D7-82B0-1F824DAEAD5C}"/>
              </a:ext>
            </a:extLst>
          </p:cNvPr>
          <p:cNvSpPr txBox="1"/>
          <p:nvPr/>
        </p:nvSpPr>
        <p:spPr>
          <a:xfrm>
            <a:off x="9451492" y="3999700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Sludge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52DB7-0751-47CC-A807-DAD3595E51E7}"/>
              </a:ext>
            </a:extLst>
          </p:cNvPr>
          <p:cNvSpPr txBox="1"/>
          <p:nvPr/>
        </p:nvSpPr>
        <p:spPr>
          <a:xfrm>
            <a:off x="648818" y="1995042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150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F:800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100 mg/l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DD4D34-7391-45E4-9DDD-4EE26CF453FB}"/>
              </a:ext>
            </a:extLst>
          </p:cNvPr>
          <p:cNvCxnSpPr>
            <a:cxnSpLocks/>
          </p:cNvCxnSpPr>
          <p:nvPr/>
        </p:nvCxnSpPr>
        <p:spPr>
          <a:xfrm>
            <a:off x="5902352" y="3038699"/>
            <a:ext cx="0" cy="84391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E6EE572-4967-41C9-8178-709271DEE8B7}"/>
              </a:ext>
            </a:extLst>
          </p:cNvPr>
          <p:cNvSpPr/>
          <p:nvPr/>
        </p:nvSpPr>
        <p:spPr>
          <a:xfrm>
            <a:off x="4959626" y="3882609"/>
            <a:ext cx="1585488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 err="1">
                <a:solidFill>
                  <a:prstClr val="white"/>
                </a:solidFill>
                <a:latin typeface="Calibri"/>
              </a:rPr>
              <a:t>CoagulationClarifier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B14F41-D3C3-4DC9-ADDF-C5DE873D580F}"/>
              </a:ext>
            </a:extLst>
          </p:cNvPr>
          <p:cNvCxnSpPr>
            <a:cxnSpLocks/>
          </p:cNvCxnSpPr>
          <p:nvPr/>
        </p:nvCxnSpPr>
        <p:spPr>
          <a:xfrm>
            <a:off x="6058728" y="4809362"/>
            <a:ext cx="0" cy="130214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45FC02-C384-4334-A57B-6978794C147A}"/>
              </a:ext>
            </a:extLst>
          </p:cNvPr>
          <p:cNvSpPr txBox="1"/>
          <p:nvPr/>
        </p:nvSpPr>
        <p:spPr>
          <a:xfrm>
            <a:off x="6608558" y="4184104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Sludge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712EE80-412F-430B-B97A-C6707EB271EF}"/>
              </a:ext>
            </a:extLst>
          </p:cNvPr>
          <p:cNvSpPr/>
          <p:nvPr/>
        </p:nvSpPr>
        <p:spPr>
          <a:xfrm>
            <a:off x="10207553" y="2272011"/>
            <a:ext cx="1440000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BWRO (optional)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6DAA03-EC61-43F8-ADA5-4F301EC2CF2B}"/>
              </a:ext>
            </a:extLst>
          </p:cNvPr>
          <p:cNvCxnSpPr>
            <a:cxnSpLocks/>
          </p:cNvCxnSpPr>
          <p:nvPr/>
        </p:nvCxnSpPr>
        <p:spPr>
          <a:xfrm>
            <a:off x="11647553" y="2706760"/>
            <a:ext cx="52717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9C30DF-D732-4ACD-9531-943C50FACD03}"/>
              </a:ext>
            </a:extLst>
          </p:cNvPr>
          <p:cNvCxnSpPr>
            <a:cxnSpLocks/>
          </p:cNvCxnSpPr>
          <p:nvPr/>
        </p:nvCxnSpPr>
        <p:spPr>
          <a:xfrm>
            <a:off x="8704924" y="4809362"/>
            <a:ext cx="0" cy="128797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595AA1-C0BB-4546-AF5A-FB0E43CFBCE7}"/>
              </a:ext>
            </a:extLst>
          </p:cNvPr>
          <p:cNvSpPr txBox="1"/>
          <p:nvPr/>
        </p:nvSpPr>
        <p:spPr>
          <a:xfrm flipH="1">
            <a:off x="1088650" y="2824800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5E1B71-0B2F-4D7D-9594-A3EDF2720A9D}"/>
              </a:ext>
            </a:extLst>
          </p:cNvPr>
          <p:cNvSpPr txBox="1"/>
          <p:nvPr/>
        </p:nvSpPr>
        <p:spPr>
          <a:xfrm flipH="1">
            <a:off x="3902975" y="2795005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ADD643-F11F-4D10-8E59-B743F6EADAC9}"/>
              </a:ext>
            </a:extLst>
          </p:cNvPr>
          <p:cNvSpPr txBox="1"/>
          <p:nvPr/>
        </p:nvSpPr>
        <p:spPr>
          <a:xfrm flipH="1">
            <a:off x="6738528" y="2790725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A50438-B1F2-4F37-90C6-5C3767FC06A8}"/>
              </a:ext>
            </a:extLst>
          </p:cNvPr>
          <p:cNvSpPr txBox="1"/>
          <p:nvPr/>
        </p:nvSpPr>
        <p:spPr>
          <a:xfrm flipH="1">
            <a:off x="5988618" y="3451504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8AA590-0802-45CB-A9F8-BCD77DF75B67}"/>
              </a:ext>
            </a:extLst>
          </p:cNvPr>
          <p:cNvSpPr txBox="1"/>
          <p:nvPr/>
        </p:nvSpPr>
        <p:spPr>
          <a:xfrm flipH="1">
            <a:off x="4787031" y="5197340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5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597F17-9272-419C-B79B-0240BF2A8D2F}"/>
              </a:ext>
            </a:extLst>
          </p:cNvPr>
          <p:cNvCxnSpPr>
            <a:cxnSpLocks/>
          </p:cNvCxnSpPr>
          <p:nvPr/>
        </p:nvCxnSpPr>
        <p:spPr>
          <a:xfrm>
            <a:off x="6476024" y="4461103"/>
            <a:ext cx="68540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F0F876-8EB5-49E6-809C-DB935DFD834B}"/>
              </a:ext>
            </a:extLst>
          </p:cNvPr>
          <p:cNvSpPr txBox="1"/>
          <p:nvPr/>
        </p:nvSpPr>
        <p:spPr>
          <a:xfrm flipH="1">
            <a:off x="6476024" y="4539108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764AED-D323-4E45-B5A1-BF7DF4F10A3B}"/>
              </a:ext>
            </a:extLst>
          </p:cNvPr>
          <p:cNvSpPr txBox="1"/>
          <p:nvPr/>
        </p:nvSpPr>
        <p:spPr>
          <a:xfrm flipH="1">
            <a:off x="9247598" y="2715533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CBDC9D-F4DA-460B-9136-6CAD8D8C8413}"/>
              </a:ext>
            </a:extLst>
          </p:cNvPr>
          <p:cNvSpPr txBox="1"/>
          <p:nvPr/>
        </p:nvSpPr>
        <p:spPr>
          <a:xfrm flipH="1">
            <a:off x="8624172" y="3507201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448960-CDBC-426D-8C56-AA537F9025FF}"/>
              </a:ext>
            </a:extLst>
          </p:cNvPr>
          <p:cNvSpPr txBox="1"/>
          <p:nvPr/>
        </p:nvSpPr>
        <p:spPr>
          <a:xfrm flipH="1">
            <a:off x="11026312" y="1995042"/>
            <a:ext cx="114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/>
              <a:t>Stream 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9081AA-E4A0-439F-B761-7E7409EC3228}"/>
              </a:ext>
            </a:extLst>
          </p:cNvPr>
          <p:cNvSpPr txBox="1"/>
          <p:nvPr/>
        </p:nvSpPr>
        <p:spPr>
          <a:xfrm flipH="1">
            <a:off x="8665542" y="5012674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10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8982C3-BB43-48C7-90BC-F3E7D237A061}"/>
              </a:ext>
            </a:extLst>
          </p:cNvPr>
          <p:cNvCxnSpPr>
            <a:cxnSpLocks/>
          </p:cNvCxnSpPr>
          <p:nvPr/>
        </p:nvCxnSpPr>
        <p:spPr>
          <a:xfrm>
            <a:off x="9282558" y="4332609"/>
            <a:ext cx="68540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04B5CF4-B2B3-4B1E-9E71-967C7ADD192C}"/>
              </a:ext>
            </a:extLst>
          </p:cNvPr>
          <p:cNvSpPr txBox="1"/>
          <p:nvPr/>
        </p:nvSpPr>
        <p:spPr>
          <a:xfrm flipH="1">
            <a:off x="9909508" y="4241050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11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4BEE4B4-20BD-4A74-827D-7217C1BFA21D}"/>
              </a:ext>
            </a:extLst>
          </p:cNvPr>
          <p:cNvSpPr/>
          <p:nvPr/>
        </p:nvSpPr>
        <p:spPr>
          <a:xfrm>
            <a:off x="6564308" y="5634752"/>
            <a:ext cx="1585488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Polishing filters 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094B0C-2998-4EC7-8AA4-26A80ACE43FE}"/>
              </a:ext>
            </a:extLst>
          </p:cNvPr>
          <p:cNvCxnSpPr>
            <a:cxnSpLocks/>
          </p:cNvCxnSpPr>
          <p:nvPr/>
        </p:nvCxnSpPr>
        <p:spPr>
          <a:xfrm>
            <a:off x="6096000" y="6097340"/>
            <a:ext cx="51255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A9FFC7-E170-48AB-82D9-9A7031EB5231}"/>
              </a:ext>
            </a:extLst>
          </p:cNvPr>
          <p:cNvCxnSpPr>
            <a:cxnSpLocks/>
          </p:cNvCxnSpPr>
          <p:nvPr/>
        </p:nvCxnSpPr>
        <p:spPr>
          <a:xfrm>
            <a:off x="7411649" y="6534752"/>
            <a:ext cx="0" cy="32324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DF314-6D9B-4D24-8DD8-539807CD76BF}"/>
              </a:ext>
            </a:extLst>
          </p:cNvPr>
          <p:cNvCxnSpPr>
            <a:cxnSpLocks/>
          </p:cNvCxnSpPr>
          <p:nvPr/>
        </p:nvCxnSpPr>
        <p:spPr>
          <a:xfrm flipH="1">
            <a:off x="8149797" y="6097340"/>
            <a:ext cx="55512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15A3A2C-3F3F-4325-A23D-8D7A320FC39B}"/>
              </a:ext>
            </a:extLst>
          </p:cNvPr>
          <p:cNvSpPr txBox="1"/>
          <p:nvPr/>
        </p:nvSpPr>
        <p:spPr>
          <a:xfrm flipH="1">
            <a:off x="7569205" y="6511710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12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950EDBF-EC66-4997-94B5-96BA4DA5B516}"/>
              </a:ext>
            </a:extLst>
          </p:cNvPr>
          <p:cNvCxnSpPr>
            <a:cxnSpLocks/>
          </p:cNvCxnSpPr>
          <p:nvPr/>
        </p:nvCxnSpPr>
        <p:spPr>
          <a:xfrm>
            <a:off x="2794640" y="2974556"/>
            <a:ext cx="0" cy="90197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3776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HFW – Feed Water Characteristics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51C0BF-0B69-4CA0-AC3F-E8B28A31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35" y="1981844"/>
            <a:ext cx="55626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454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 – NF270 + SWRO With 800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B07BD-1B41-4D6B-AE86-E90C2EFA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05" y="1566936"/>
            <a:ext cx="8305800" cy="961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D8875-58AF-4EE4-9146-418993E5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05" y="2528115"/>
            <a:ext cx="8343900" cy="36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5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 – NF270 + SWRO With 800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3FE4A-AD70-47CA-9611-125AB0E5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58" y="2770496"/>
            <a:ext cx="9544050" cy="339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B07BD-1B41-4D6B-AE86-E90C2EFA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05" y="1566936"/>
            <a:ext cx="8305800" cy="9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50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 – NF270+SWRO with 800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0A827-E67E-47DC-AC2E-B870FBA90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1" y="1712552"/>
            <a:ext cx="6322970" cy="5036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19926-DDAD-4923-BF49-D02CBF79A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94" y="1744197"/>
            <a:ext cx="5199082" cy="503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73B65-0CD0-42B7-8E79-89A861EF62FF}"/>
              </a:ext>
            </a:extLst>
          </p:cNvPr>
          <p:cNvSpPr txBox="1"/>
          <p:nvPr/>
        </p:nvSpPr>
        <p:spPr>
          <a:xfrm>
            <a:off x="1571210" y="1269182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NF270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30D47-10A9-4ACD-8B6F-515565F7FBCF}"/>
              </a:ext>
            </a:extLst>
          </p:cNvPr>
          <p:cNvSpPr txBox="1"/>
          <p:nvPr/>
        </p:nvSpPr>
        <p:spPr>
          <a:xfrm>
            <a:off x="7707820" y="1255534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SWRO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F1576-C46C-46D2-A011-D1AD52CD78CB}"/>
              </a:ext>
            </a:extLst>
          </p:cNvPr>
          <p:cNvSpPr txBox="1"/>
          <p:nvPr/>
        </p:nvSpPr>
        <p:spPr>
          <a:xfrm flipH="1">
            <a:off x="3264280" y="1678107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A34CC-6D80-4039-95B5-8092A62226DA}"/>
              </a:ext>
            </a:extLst>
          </p:cNvPr>
          <p:cNvSpPr txBox="1"/>
          <p:nvPr/>
        </p:nvSpPr>
        <p:spPr>
          <a:xfrm flipH="1">
            <a:off x="8591914" y="1678107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9</a:t>
            </a:r>
          </a:p>
        </p:txBody>
      </p:sp>
    </p:spTree>
    <p:extLst>
      <p:ext uri="{BB962C8B-B14F-4D97-AF65-F5344CB8AC3E}">
        <p14:creationId xmlns:p14="http://schemas.microsoft.com/office/powerpoint/2010/main" val="1671002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 – Polishing BWRO  to meet NEWater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5C337-997F-4DB5-A5C2-2BAC6CD6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530286"/>
            <a:ext cx="9677400" cy="50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9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 – Polishing BWRO  to meet NEWater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3FC92-0CD4-490A-9C2B-C2973FAC5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6" y="1324555"/>
            <a:ext cx="5992244" cy="5495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47941-93D2-4B83-8F24-894DADD1A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29" y="1362430"/>
            <a:ext cx="5864915" cy="54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892277" y="524800"/>
            <a:ext cx="8642248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2060"/>
                </a:solidFill>
                <a:latin typeface="Arial Nova Cond" panose="020B0506020202020204" pitchFamily="34" charset="0"/>
              </a:rPr>
              <a:t>Micron 10X – Influent Wastewater quality</a:t>
            </a:r>
            <a:endParaRPr kumimoji="0" lang="en-US" sz="3600" b="1" i="0" u="none" strike="noStrike" kern="1200" cap="none" spc="0" normalizeH="0" baseline="3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2C700-D074-4F13-B20D-DFC7FE7CF27F}"/>
              </a:ext>
            </a:extLst>
          </p:cNvPr>
          <p:cNvGraphicFramePr>
            <a:graphicFrameLocks noGrp="1"/>
          </p:cNvGraphicFramePr>
          <p:nvPr/>
        </p:nvGraphicFramePr>
        <p:xfrm>
          <a:off x="163745" y="1424392"/>
          <a:ext cx="4427452" cy="5341973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1250595">
                  <a:extLst>
                    <a:ext uri="{9D8B030D-6E8A-4147-A177-3AD203B41FA5}">
                      <a16:colId xmlns:a16="http://schemas.microsoft.com/office/drawing/2014/main" val="4249593180"/>
                    </a:ext>
                  </a:extLst>
                </a:gridCol>
                <a:gridCol w="1798760">
                  <a:extLst>
                    <a:ext uri="{9D8B030D-6E8A-4147-A177-3AD203B41FA5}">
                      <a16:colId xmlns:a16="http://schemas.microsoft.com/office/drawing/2014/main" val="1639183801"/>
                    </a:ext>
                  </a:extLst>
                </a:gridCol>
                <a:gridCol w="1378097">
                  <a:extLst>
                    <a:ext uri="{9D8B030D-6E8A-4147-A177-3AD203B41FA5}">
                      <a16:colId xmlns:a16="http://schemas.microsoft.com/office/drawing/2014/main" val="670899149"/>
                    </a:ext>
                  </a:extLst>
                </a:gridCol>
              </a:tblGrid>
              <a:tr h="81398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Parameters</a:t>
                      </a:r>
                      <a:endParaRPr lang="en-SG" sz="1600" b="1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Unit</a:t>
                      </a:r>
                      <a:endParaRPr lang="en-SG" sz="1600" b="1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HF Wastewater</a:t>
                      </a:r>
                      <a:endParaRPr lang="en-SG" sz="1600" b="1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930119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TDS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Arial"/>
                        </a:rPr>
                        <a:t>698</a:t>
                      </a:r>
                      <a:endParaRPr lang="en-SG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09919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pH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-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3.6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51502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TSS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mg/L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96.0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140097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NH</a:t>
                      </a:r>
                      <a:r>
                        <a:rPr lang="en-SG" sz="1600" baseline="-25000">
                          <a:effectLst/>
                        </a:rPr>
                        <a:t>4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207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962145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HCO</a:t>
                      </a:r>
                      <a:r>
                        <a:rPr lang="en-SG" sz="1600" baseline="-25000">
                          <a:effectLst/>
                        </a:rPr>
                        <a:t>3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As CaCO3 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&lt;20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69620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CO</a:t>
                      </a:r>
                      <a:r>
                        <a:rPr lang="en-SG" sz="1600" baseline="-25000">
                          <a:effectLst/>
                        </a:rPr>
                        <a:t>3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As CaCO3 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&lt;20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81747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NO</a:t>
                      </a:r>
                      <a:r>
                        <a:rPr lang="en-SG" sz="1600" baseline="-25000">
                          <a:effectLst/>
                        </a:rPr>
                        <a:t>3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73.4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92136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SO</a:t>
                      </a:r>
                      <a:r>
                        <a:rPr lang="en-SG" sz="1600" baseline="-25000">
                          <a:effectLst/>
                        </a:rPr>
                        <a:t>4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174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843821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K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2.92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17285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Na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250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059565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0.085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949045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Ca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0.20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65186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Sr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0.00041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24548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Ba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0.0016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09005"/>
                  </a:ext>
                </a:extLst>
              </a:tr>
              <a:tr h="301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Cl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mg/L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25.1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9648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A49CF5-395C-4BF7-9C6C-DF0988C7690B}"/>
              </a:ext>
            </a:extLst>
          </p:cNvPr>
          <p:cNvGraphicFramePr>
            <a:graphicFrameLocks noGrp="1"/>
          </p:cNvGraphicFramePr>
          <p:nvPr/>
        </p:nvGraphicFramePr>
        <p:xfrm>
          <a:off x="6184902" y="1424392"/>
          <a:ext cx="4305300" cy="4971591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424959318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639183801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670899149"/>
                    </a:ext>
                  </a:extLst>
                </a:gridCol>
              </a:tblGrid>
              <a:tr h="491447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Parameters</a:t>
                      </a:r>
                      <a:endParaRPr lang="en-SG" sz="1600" b="1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Unit</a:t>
                      </a:r>
                      <a:endParaRPr lang="en-SG" sz="1600" b="1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HF Wastewater</a:t>
                      </a:r>
                      <a:endParaRPr lang="en-SG" sz="1600" b="1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930119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F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1136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24823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SiO2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mg/L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50.8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25371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B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mg/L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0.25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685391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Al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mg/L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0.068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692179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Br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30.3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54450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Cu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0.0028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88662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Fe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0.065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110771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Mn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0.0058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900601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TOC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75.8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78223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O&amp;G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&lt;10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161337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PO4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mg/L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12.3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547048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COD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mg/L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280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218056"/>
                  </a:ext>
                </a:extLst>
              </a:tr>
              <a:tr h="512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Total Hardness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As CaCO3 mg/L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0.85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370722"/>
                  </a:ext>
                </a:extLst>
              </a:tr>
              <a:tr h="512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Total Alkalinity</a:t>
                      </a:r>
                      <a:endParaRPr lang="en-SG" sz="16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As CaCO3 mg/L</a:t>
                      </a:r>
                      <a:endParaRPr lang="en-SG" sz="16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Arial"/>
                        </a:rPr>
                        <a:t>&lt;20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165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574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6-NF270 Reject chemical precipitation using Ca(OH)2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2A9CD7-BA3B-4F85-8DB8-286B64DB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046" y="1324555"/>
            <a:ext cx="7524750" cy="5511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014FB-3581-4BA4-8B05-F4C223A03793}"/>
              </a:ext>
            </a:extLst>
          </p:cNvPr>
          <p:cNvSpPr txBox="1"/>
          <p:nvPr/>
        </p:nvSpPr>
        <p:spPr>
          <a:xfrm flipH="1">
            <a:off x="6217920" y="1049457"/>
            <a:ext cx="170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Stream 6-sludge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78D85-74F2-46DF-B2DE-AD10809D24C1}"/>
              </a:ext>
            </a:extLst>
          </p:cNvPr>
          <p:cNvSpPr txBox="1"/>
          <p:nvPr/>
        </p:nvSpPr>
        <p:spPr>
          <a:xfrm flipH="1">
            <a:off x="3982063" y="1111012"/>
            <a:ext cx="288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Stream 4</a:t>
            </a:r>
            <a:r>
              <a:rPr lang="en-SG" sz="1400" dirty="0">
                <a:sym typeface="Wingdings" panose="05000000000000000000" pitchFamily="2" charset="2"/>
              </a:rPr>
              <a:t></a:t>
            </a:r>
            <a:r>
              <a:rPr lang="en-SG" sz="1400" dirty="0"/>
              <a:t>19.3 m3/hr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9414A-2E43-43E5-BEFC-A0C8274F7787}"/>
              </a:ext>
            </a:extLst>
          </p:cNvPr>
          <p:cNvSpPr txBox="1"/>
          <p:nvPr/>
        </p:nvSpPr>
        <p:spPr>
          <a:xfrm flipH="1">
            <a:off x="8240250" y="1061463"/>
            <a:ext cx="288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Stream 5</a:t>
            </a:r>
            <a:r>
              <a:rPr lang="en-SG" sz="1400" dirty="0">
                <a:sym typeface="Wingdings" panose="05000000000000000000" pitchFamily="2" charset="2"/>
              </a:rPr>
              <a:t></a:t>
            </a:r>
            <a:r>
              <a:rPr lang="en-SG" sz="1400" dirty="0"/>
              <a:t>18 m3/hr</a:t>
            </a:r>
          </a:p>
        </p:txBody>
      </p:sp>
    </p:spTree>
    <p:extLst>
      <p:ext uri="{BB962C8B-B14F-4D97-AF65-F5344CB8AC3E}">
        <p14:creationId xmlns:p14="http://schemas.microsoft.com/office/powerpoint/2010/main" val="16050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6- NF270 Reject chemical precipitation using Ca(OH)2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BC070-4ED4-4618-9E78-2AA30C00E45D}"/>
              </a:ext>
            </a:extLst>
          </p:cNvPr>
          <p:cNvSpPr txBox="1"/>
          <p:nvPr/>
        </p:nvSpPr>
        <p:spPr>
          <a:xfrm flipH="1">
            <a:off x="9265035" y="2457450"/>
            <a:ext cx="252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&gt;80% of CaF2 sludge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88F16-799C-4DA4-A9B5-F3B0F76D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65" y="1419224"/>
            <a:ext cx="6562096" cy="50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37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6- SWRO Reject chemical precipitation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20816-39F6-429B-B8F0-5833EC00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60" y="1324555"/>
            <a:ext cx="7534275" cy="4959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951DD-3FA0-4718-AEBB-A6531E86E40C}"/>
              </a:ext>
            </a:extLst>
          </p:cNvPr>
          <p:cNvSpPr txBox="1"/>
          <p:nvPr/>
        </p:nvSpPr>
        <p:spPr>
          <a:xfrm flipH="1">
            <a:off x="5532120" y="1033117"/>
            <a:ext cx="164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Stream 11-sludge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69EA8-7458-42B9-8507-E9D39424ECDD}"/>
              </a:ext>
            </a:extLst>
          </p:cNvPr>
          <p:cNvSpPr txBox="1"/>
          <p:nvPr/>
        </p:nvSpPr>
        <p:spPr>
          <a:xfrm flipH="1">
            <a:off x="3544802" y="1033118"/>
            <a:ext cx="288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Stream 9</a:t>
            </a:r>
            <a:r>
              <a:rPr lang="en-SG" sz="1400" dirty="0">
                <a:sym typeface="Wingdings" panose="05000000000000000000" pitchFamily="2" charset="2"/>
              </a:rPr>
              <a:t></a:t>
            </a:r>
            <a:r>
              <a:rPr lang="en-SG" sz="1400" dirty="0"/>
              <a:t>15.8 m3/hr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C99F2-3A78-474A-9578-70E61C6B0B89}"/>
              </a:ext>
            </a:extLst>
          </p:cNvPr>
          <p:cNvSpPr txBox="1"/>
          <p:nvPr/>
        </p:nvSpPr>
        <p:spPr>
          <a:xfrm flipH="1">
            <a:off x="7456127" y="1033117"/>
            <a:ext cx="288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Stream 10</a:t>
            </a:r>
            <a:r>
              <a:rPr lang="en-SG" sz="1400" dirty="0">
                <a:sym typeface="Wingdings" panose="05000000000000000000" pitchFamily="2" charset="2"/>
              </a:rPr>
              <a:t></a:t>
            </a:r>
            <a:r>
              <a:rPr lang="en-SG" sz="1400" dirty="0"/>
              <a:t>14.8 m3/hr</a:t>
            </a:r>
          </a:p>
        </p:txBody>
      </p:sp>
    </p:spTree>
    <p:extLst>
      <p:ext uri="{BB962C8B-B14F-4D97-AF65-F5344CB8AC3E}">
        <p14:creationId xmlns:p14="http://schemas.microsoft.com/office/powerpoint/2010/main" val="1031857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6 -SWRO Reject chemical precipitation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6937F-21E7-4C67-AF4A-9ACEEC61C554}"/>
              </a:ext>
            </a:extLst>
          </p:cNvPr>
          <p:cNvSpPr txBox="1"/>
          <p:nvPr/>
        </p:nvSpPr>
        <p:spPr>
          <a:xfrm flipH="1">
            <a:off x="9265034" y="1962150"/>
            <a:ext cx="264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&gt;80% of CaF2 sludge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8002B-C158-48AA-A966-C7A8B6D8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272" y="1324555"/>
            <a:ext cx="6553006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36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088650" y="859845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algn="ctr">
              <a:defRPr/>
            </a:pPr>
            <a:r>
              <a:rPr lang="en-US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Option 6a</a:t>
            </a: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</a:rPr>
              <a:t> </a:t>
            </a:r>
            <a:r>
              <a:rPr lang="en-SG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– NF270 followed by SWRO (F-800 ppm and combined sludge)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3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660868-776F-49EF-A4DE-14B480001DB4}"/>
              </a:ext>
            </a:extLst>
          </p:cNvPr>
          <p:cNvSpPr/>
          <p:nvPr/>
        </p:nvSpPr>
        <p:spPr>
          <a:xfrm>
            <a:off x="5036024" y="2095593"/>
            <a:ext cx="1440000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NF270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35A1EF-4104-473C-AFCF-504E195C3D2E}"/>
              </a:ext>
            </a:extLst>
          </p:cNvPr>
          <p:cNvSpPr/>
          <p:nvPr/>
        </p:nvSpPr>
        <p:spPr>
          <a:xfrm>
            <a:off x="2073812" y="2095593"/>
            <a:ext cx="1440000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UF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99B2F-852A-4CAC-A90E-9D93C7574558}"/>
              </a:ext>
            </a:extLst>
          </p:cNvPr>
          <p:cNvCxnSpPr>
            <a:cxnSpLocks/>
          </p:cNvCxnSpPr>
          <p:nvPr/>
        </p:nvCxnSpPr>
        <p:spPr>
          <a:xfrm>
            <a:off x="534049" y="2706760"/>
            <a:ext cx="153976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950ACB-538C-41A0-AAFA-1EBCCCA0F2A3}"/>
              </a:ext>
            </a:extLst>
          </p:cNvPr>
          <p:cNvCxnSpPr>
            <a:cxnSpLocks/>
          </p:cNvCxnSpPr>
          <p:nvPr/>
        </p:nvCxnSpPr>
        <p:spPr>
          <a:xfrm>
            <a:off x="3399183" y="2633205"/>
            <a:ext cx="170593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CCA18B-A1EF-4C6C-BD6A-0353A852CE86}"/>
              </a:ext>
            </a:extLst>
          </p:cNvPr>
          <p:cNvCxnSpPr>
            <a:cxnSpLocks/>
          </p:cNvCxnSpPr>
          <p:nvPr/>
        </p:nvCxnSpPr>
        <p:spPr>
          <a:xfrm>
            <a:off x="8665168" y="3083205"/>
            <a:ext cx="0" cy="119349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EDCD55-D3DA-49D1-9830-D52A8F6067DC}"/>
              </a:ext>
            </a:extLst>
          </p:cNvPr>
          <p:cNvSpPr txBox="1"/>
          <p:nvPr/>
        </p:nvSpPr>
        <p:spPr>
          <a:xfrm>
            <a:off x="440108" y="2761700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HF WW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2649CBE-612A-4C4E-9BF0-3A43EFF51AF4}"/>
              </a:ext>
            </a:extLst>
          </p:cNvPr>
          <p:cNvSpPr/>
          <p:nvPr/>
        </p:nvSpPr>
        <p:spPr>
          <a:xfrm>
            <a:off x="7814932" y="2183205"/>
            <a:ext cx="1440000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SWRO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6A4F56-A79D-494B-BED4-C969448C10EF}"/>
              </a:ext>
            </a:extLst>
          </p:cNvPr>
          <p:cNvCxnSpPr>
            <a:cxnSpLocks/>
          </p:cNvCxnSpPr>
          <p:nvPr/>
        </p:nvCxnSpPr>
        <p:spPr>
          <a:xfrm>
            <a:off x="9254932" y="2725458"/>
            <a:ext cx="96843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BC6EA-780A-47F0-9453-3383C65714D3}"/>
              </a:ext>
            </a:extLst>
          </p:cNvPr>
          <p:cNvCxnSpPr>
            <a:cxnSpLocks/>
          </p:cNvCxnSpPr>
          <p:nvPr/>
        </p:nvCxnSpPr>
        <p:spPr>
          <a:xfrm>
            <a:off x="6476024" y="2706760"/>
            <a:ext cx="13708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BB9387-26EF-44D7-82B0-1F824DAEAD5C}"/>
              </a:ext>
            </a:extLst>
          </p:cNvPr>
          <p:cNvSpPr txBox="1"/>
          <p:nvPr/>
        </p:nvSpPr>
        <p:spPr>
          <a:xfrm>
            <a:off x="8214773" y="4347761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Sludge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52DB7-0751-47CC-A807-DAD3595E51E7}"/>
              </a:ext>
            </a:extLst>
          </p:cNvPr>
          <p:cNvSpPr txBox="1"/>
          <p:nvPr/>
        </p:nvSpPr>
        <p:spPr>
          <a:xfrm>
            <a:off x="648818" y="1995042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150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F:800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100 mg/l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DD4D34-7391-45E4-9DDD-4EE26CF453FB}"/>
              </a:ext>
            </a:extLst>
          </p:cNvPr>
          <p:cNvCxnSpPr>
            <a:cxnSpLocks/>
          </p:cNvCxnSpPr>
          <p:nvPr/>
        </p:nvCxnSpPr>
        <p:spPr>
          <a:xfrm>
            <a:off x="5902352" y="3038699"/>
            <a:ext cx="0" cy="13365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E6EE572-4967-41C9-8178-709271DEE8B7}"/>
              </a:ext>
            </a:extLst>
          </p:cNvPr>
          <p:cNvSpPr/>
          <p:nvPr/>
        </p:nvSpPr>
        <p:spPr>
          <a:xfrm>
            <a:off x="6618905" y="3925287"/>
            <a:ext cx="1585488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 err="1">
                <a:solidFill>
                  <a:prstClr val="white"/>
                </a:solidFill>
                <a:latin typeface="Calibri"/>
              </a:rPr>
              <a:t>CoagulationClarifier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B14F41-D3C3-4DC9-ADDF-C5DE873D580F}"/>
              </a:ext>
            </a:extLst>
          </p:cNvPr>
          <p:cNvCxnSpPr>
            <a:cxnSpLocks/>
          </p:cNvCxnSpPr>
          <p:nvPr/>
        </p:nvCxnSpPr>
        <p:spPr>
          <a:xfrm>
            <a:off x="7447264" y="4723427"/>
            <a:ext cx="0" cy="130214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712EE80-412F-430B-B97A-C6707EB271EF}"/>
              </a:ext>
            </a:extLst>
          </p:cNvPr>
          <p:cNvSpPr/>
          <p:nvPr/>
        </p:nvSpPr>
        <p:spPr>
          <a:xfrm>
            <a:off x="10207553" y="2272011"/>
            <a:ext cx="1440000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BWRO (optional)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6DAA03-EC61-43F8-ADA5-4F301EC2CF2B}"/>
              </a:ext>
            </a:extLst>
          </p:cNvPr>
          <p:cNvCxnSpPr>
            <a:cxnSpLocks/>
          </p:cNvCxnSpPr>
          <p:nvPr/>
        </p:nvCxnSpPr>
        <p:spPr>
          <a:xfrm>
            <a:off x="11647553" y="2706760"/>
            <a:ext cx="52717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595AA1-C0BB-4546-AF5A-FB0E43CFBCE7}"/>
              </a:ext>
            </a:extLst>
          </p:cNvPr>
          <p:cNvSpPr txBox="1"/>
          <p:nvPr/>
        </p:nvSpPr>
        <p:spPr>
          <a:xfrm flipH="1">
            <a:off x="1088650" y="2824800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5E1B71-0B2F-4D7D-9594-A3EDF2720A9D}"/>
              </a:ext>
            </a:extLst>
          </p:cNvPr>
          <p:cNvSpPr txBox="1"/>
          <p:nvPr/>
        </p:nvSpPr>
        <p:spPr>
          <a:xfrm flipH="1">
            <a:off x="3902975" y="2795005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ADD643-F11F-4D10-8E59-B743F6EADAC9}"/>
              </a:ext>
            </a:extLst>
          </p:cNvPr>
          <p:cNvSpPr txBox="1"/>
          <p:nvPr/>
        </p:nvSpPr>
        <p:spPr>
          <a:xfrm flipH="1">
            <a:off x="6738528" y="2790725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A50438-B1F2-4F37-90C6-5C3767FC06A8}"/>
              </a:ext>
            </a:extLst>
          </p:cNvPr>
          <p:cNvSpPr txBox="1"/>
          <p:nvPr/>
        </p:nvSpPr>
        <p:spPr>
          <a:xfrm flipH="1">
            <a:off x="5988618" y="3451504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8AA590-0802-45CB-A9F8-BCD77DF75B67}"/>
              </a:ext>
            </a:extLst>
          </p:cNvPr>
          <p:cNvSpPr txBox="1"/>
          <p:nvPr/>
        </p:nvSpPr>
        <p:spPr>
          <a:xfrm flipH="1">
            <a:off x="6101022" y="5114746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764AED-D323-4E45-B5A1-BF7DF4F10A3B}"/>
              </a:ext>
            </a:extLst>
          </p:cNvPr>
          <p:cNvSpPr txBox="1"/>
          <p:nvPr/>
        </p:nvSpPr>
        <p:spPr>
          <a:xfrm flipH="1">
            <a:off x="9247598" y="2715533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CBDC9D-F4DA-460B-9136-6CAD8D8C8413}"/>
              </a:ext>
            </a:extLst>
          </p:cNvPr>
          <p:cNvSpPr txBox="1"/>
          <p:nvPr/>
        </p:nvSpPr>
        <p:spPr>
          <a:xfrm flipH="1">
            <a:off x="8624172" y="3507201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448960-CDBC-426D-8C56-AA537F9025FF}"/>
              </a:ext>
            </a:extLst>
          </p:cNvPr>
          <p:cNvSpPr txBox="1"/>
          <p:nvPr/>
        </p:nvSpPr>
        <p:spPr>
          <a:xfrm flipH="1">
            <a:off x="11026312" y="3310620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9081AA-E4A0-439F-B761-7E7409EC3228}"/>
              </a:ext>
            </a:extLst>
          </p:cNvPr>
          <p:cNvSpPr txBox="1"/>
          <p:nvPr/>
        </p:nvSpPr>
        <p:spPr>
          <a:xfrm flipH="1">
            <a:off x="8427359" y="4666756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7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8982C3-BB43-48C7-90BC-F3E7D237A061}"/>
              </a:ext>
            </a:extLst>
          </p:cNvPr>
          <p:cNvCxnSpPr>
            <a:cxnSpLocks/>
          </p:cNvCxnSpPr>
          <p:nvPr/>
        </p:nvCxnSpPr>
        <p:spPr>
          <a:xfrm>
            <a:off x="8149796" y="4599591"/>
            <a:ext cx="68540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04B5CF4-B2B3-4B1E-9E71-967C7ADD192C}"/>
              </a:ext>
            </a:extLst>
          </p:cNvPr>
          <p:cNvSpPr txBox="1"/>
          <p:nvPr/>
        </p:nvSpPr>
        <p:spPr>
          <a:xfrm flipH="1">
            <a:off x="7806684" y="6534752"/>
            <a:ext cx="13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Stream 8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4BEE4B4-20BD-4A74-827D-7217C1BFA21D}"/>
              </a:ext>
            </a:extLst>
          </p:cNvPr>
          <p:cNvSpPr/>
          <p:nvPr/>
        </p:nvSpPr>
        <p:spPr>
          <a:xfrm>
            <a:off x="6564308" y="5634752"/>
            <a:ext cx="1585488" cy="900000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Polishing filters 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A9FFC7-E170-48AB-82D9-9A7031EB5231}"/>
              </a:ext>
            </a:extLst>
          </p:cNvPr>
          <p:cNvCxnSpPr>
            <a:cxnSpLocks/>
          </p:cNvCxnSpPr>
          <p:nvPr/>
        </p:nvCxnSpPr>
        <p:spPr>
          <a:xfrm>
            <a:off x="7411649" y="6534752"/>
            <a:ext cx="0" cy="32324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7904A4-DA06-4DA5-AE26-AF3BBC733144}"/>
              </a:ext>
            </a:extLst>
          </p:cNvPr>
          <p:cNvCxnSpPr>
            <a:cxnSpLocks/>
          </p:cNvCxnSpPr>
          <p:nvPr/>
        </p:nvCxnSpPr>
        <p:spPr>
          <a:xfrm flipH="1">
            <a:off x="8149796" y="4258955"/>
            <a:ext cx="55512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0716EA-8B61-4BA9-945D-4C7BE6E66068}"/>
              </a:ext>
            </a:extLst>
          </p:cNvPr>
          <p:cNvCxnSpPr>
            <a:cxnSpLocks/>
          </p:cNvCxnSpPr>
          <p:nvPr/>
        </p:nvCxnSpPr>
        <p:spPr>
          <a:xfrm>
            <a:off x="5902352" y="4332609"/>
            <a:ext cx="71655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829048-96D6-4A46-A39B-31319C8275BB}"/>
              </a:ext>
            </a:extLst>
          </p:cNvPr>
          <p:cNvCxnSpPr>
            <a:cxnSpLocks/>
          </p:cNvCxnSpPr>
          <p:nvPr/>
        </p:nvCxnSpPr>
        <p:spPr>
          <a:xfrm>
            <a:off x="2794640" y="2974556"/>
            <a:ext cx="0" cy="90197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23505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6a–combined reject chemical precipitation –CaF2 sludge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EFA1C-813B-42CD-B390-58AB4415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262" y="1447137"/>
            <a:ext cx="7439025" cy="4562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24D08-E6AF-4D17-9DE7-3898AB0827F0}"/>
              </a:ext>
            </a:extLst>
          </p:cNvPr>
          <p:cNvSpPr txBox="1"/>
          <p:nvPr/>
        </p:nvSpPr>
        <p:spPr>
          <a:xfrm flipH="1">
            <a:off x="5605272" y="1087981"/>
            <a:ext cx="164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Stream 7-sludge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E2832-9855-41DC-ADB4-A65E7B39EE7A}"/>
              </a:ext>
            </a:extLst>
          </p:cNvPr>
          <p:cNvSpPr txBox="1"/>
          <p:nvPr/>
        </p:nvSpPr>
        <p:spPr>
          <a:xfrm flipH="1">
            <a:off x="3544802" y="1087982"/>
            <a:ext cx="288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Stream 4&amp;5</a:t>
            </a:r>
            <a:r>
              <a:rPr lang="en-SG" sz="1400" dirty="0">
                <a:sym typeface="Wingdings" panose="05000000000000000000" pitchFamily="2" charset="2"/>
              </a:rPr>
              <a:t>3</a:t>
            </a:r>
            <a:r>
              <a:rPr lang="en-SG" sz="1400" dirty="0"/>
              <a:t>5.3 m3/hr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84203-E356-4522-9DDF-15A31C611EB3}"/>
              </a:ext>
            </a:extLst>
          </p:cNvPr>
          <p:cNvSpPr txBox="1"/>
          <p:nvPr/>
        </p:nvSpPr>
        <p:spPr>
          <a:xfrm flipH="1">
            <a:off x="7456127" y="1087981"/>
            <a:ext cx="288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Stream </a:t>
            </a:r>
            <a:r>
              <a:rPr lang="en-SG" sz="1400"/>
              <a:t>6</a:t>
            </a:r>
            <a:r>
              <a:rPr lang="en-SG" sz="1400">
                <a:sym typeface="Wingdings" panose="05000000000000000000" pitchFamily="2" charset="2"/>
              </a:rPr>
              <a:t>33.5</a:t>
            </a:r>
            <a:r>
              <a:rPr lang="en-SG" sz="1400"/>
              <a:t> </a:t>
            </a:r>
            <a:r>
              <a:rPr lang="en-SG" sz="1400" dirty="0"/>
              <a:t>m3/hr</a:t>
            </a:r>
          </a:p>
        </p:txBody>
      </p:sp>
    </p:spTree>
    <p:extLst>
      <p:ext uri="{BB962C8B-B14F-4D97-AF65-F5344CB8AC3E}">
        <p14:creationId xmlns:p14="http://schemas.microsoft.com/office/powerpoint/2010/main" val="1158564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6a–combined reject chemical precipitation –CaF2 sludge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6B8F-8194-405A-83AB-B2D4AAE4EC6A}"/>
              </a:ext>
            </a:extLst>
          </p:cNvPr>
          <p:cNvSpPr txBox="1"/>
          <p:nvPr/>
        </p:nvSpPr>
        <p:spPr>
          <a:xfrm flipH="1">
            <a:off x="9265035" y="2457450"/>
            <a:ext cx="252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&gt;80% of CaF2 sludge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ED7A5-508B-4A24-AF37-B3130470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99" y="1381705"/>
            <a:ext cx="6587863" cy="53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60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6b – NF270 + SWRO With 600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B07BD-1B41-4D6B-AE86-E90C2EFA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05" y="1566936"/>
            <a:ext cx="8305800" cy="961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F93FC0-78D4-49F1-9842-ECBB9FA90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593075"/>
            <a:ext cx="9410700" cy="40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6b – NF270+SWRO WITH 600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373B65-0CD0-42B7-8E79-89A861EF62FF}"/>
              </a:ext>
            </a:extLst>
          </p:cNvPr>
          <p:cNvSpPr txBox="1"/>
          <p:nvPr/>
        </p:nvSpPr>
        <p:spPr>
          <a:xfrm>
            <a:off x="1571210" y="1269182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NF270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30D47-10A9-4ACD-8B6F-515565F7FBCF}"/>
              </a:ext>
            </a:extLst>
          </p:cNvPr>
          <p:cNvSpPr txBox="1"/>
          <p:nvPr/>
        </p:nvSpPr>
        <p:spPr>
          <a:xfrm>
            <a:off x="7707820" y="1255534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SWRO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12789-21E7-4119-8EDE-8F765B7B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7" y="1638514"/>
            <a:ext cx="6045958" cy="5076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EFAB6-B04F-4B31-8E1A-D4D24DB8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09" y="1603399"/>
            <a:ext cx="5220269" cy="5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4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7-HFW Effluent treatment – UF, 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AE5B4-AAF8-4A2D-8A66-EC8F1FE2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35" y="1302495"/>
            <a:ext cx="84582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7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043852" y="663402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algn="ctr">
              <a:defRPr/>
            </a:pP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</a:rPr>
              <a:t>Option1 </a:t>
            </a:r>
            <a:r>
              <a:rPr lang="en-US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- </a:t>
            </a:r>
            <a:r>
              <a:rPr lang="en-SG" sz="4400" baseline="30000" dirty="0">
                <a:solidFill>
                  <a:srgbClr val="002060"/>
                </a:solidFill>
                <a:latin typeface="Arial Nova Cond" panose="020B0506020202020204" pitchFamily="34" charset="0"/>
              </a:rPr>
              <a:t> NF90/270 + BWRO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3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660868-776F-49EF-A4DE-14B480001DB4}"/>
              </a:ext>
            </a:extLst>
          </p:cNvPr>
          <p:cNvSpPr/>
          <p:nvPr/>
        </p:nvSpPr>
        <p:spPr>
          <a:xfrm>
            <a:off x="5049786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BWRO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35A1EF-4104-473C-AFCF-504E195C3D2E}"/>
              </a:ext>
            </a:extLst>
          </p:cNvPr>
          <p:cNvSpPr/>
          <p:nvPr/>
        </p:nvSpPr>
        <p:spPr>
          <a:xfrm>
            <a:off x="2073812" y="2095593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NF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99B2F-852A-4CAC-A90E-9D93C7574558}"/>
              </a:ext>
            </a:extLst>
          </p:cNvPr>
          <p:cNvCxnSpPr>
            <a:cxnSpLocks/>
          </p:cNvCxnSpPr>
          <p:nvPr/>
        </p:nvCxnSpPr>
        <p:spPr>
          <a:xfrm>
            <a:off x="534049" y="2706760"/>
            <a:ext cx="153976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950ACB-538C-41A0-AAFA-1EBCCCA0F2A3}"/>
              </a:ext>
            </a:extLst>
          </p:cNvPr>
          <p:cNvCxnSpPr>
            <a:cxnSpLocks/>
          </p:cNvCxnSpPr>
          <p:nvPr/>
        </p:nvCxnSpPr>
        <p:spPr>
          <a:xfrm>
            <a:off x="3853796" y="2706760"/>
            <a:ext cx="125131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CCA18B-A1EF-4C6C-BD6A-0353A852CE86}"/>
              </a:ext>
            </a:extLst>
          </p:cNvPr>
          <p:cNvCxnSpPr>
            <a:cxnSpLocks/>
          </p:cNvCxnSpPr>
          <p:nvPr/>
        </p:nvCxnSpPr>
        <p:spPr>
          <a:xfrm>
            <a:off x="3051158" y="3252582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EDCD55-D3DA-49D1-9830-D52A8F6067DC}"/>
              </a:ext>
            </a:extLst>
          </p:cNvPr>
          <p:cNvSpPr txBox="1"/>
          <p:nvPr/>
        </p:nvSpPr>
        <p:spPr>
          <a:xfrm>
            <a:off x="440108" y="2761700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HF WW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2649CBE-612A-4C4E-9BF0-3A43EFF51AF4}"/>
              </a:ext>
            </a:extLst>
          </p:cNvPr>
          <p:cNvSpPr/>
          <p:nvPr/>
        </p:nvSpPr>
        <p:spPr>
          <a:xfrm>
            <a:off x="7814932" y="2183205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Polishing Filters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6A4F56-A79D-494B-BED4-C969448C10EF}"/>
              </a:ext>
            </a:extLst>
          </p:cNvPr>
          <p:cNvCxnSpPr>
            <a:cxnSpLocks/>
          </p:cNvCxnSpPr>
          <p:nvPr/>
        </p:nvCxnSpPr>
        <p:spPr>
          <a:xfrm>
            <a:off x="9541756" y="2769260"/>
            <a:ext cx="681606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BC6EA-780A-47F0-9453-3383C65714D3}"/>
              </a:ext>
            </a:extLst>
          </p:cNvPr>
          <p:cNvCxnSpPr>
            <a:cxnSpLocks/>
          </p:cNvCxnSpPr>
          <p:nvPr/>
        </p:nvCxnSpPr>
        <p:spPr>
          <a:xfrm>
            <a:off x="6829770" y="2725458"/>
            <a:ext cx="101706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AFA932-C396-4E1B-AE15-493D801B7DED}"/>
              </a:ext>
            </a:extLst>
          </p:cNvPr>
          <p:cNvCxnSpPr>
            <a:cxnSpLocks/>
          </p:cNvCxnSpPr>
          <p:nvPr/>
        </p:nvCxnSpPr>
        <p:spPr>
          <a:xfrm>
            <a:off x="3072192" y="5142245"/>
            <a:ext cx="0" cy="7129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CC4C3F2-ED57-4F07-9E6D-BE8AF595D3CB}"/>
              </a:ext>
            </a:extLst>
          </p:cNvPr>
          <p:cNvSpPr/>
          <p:nvPr/>
        </p:nvSpPr>
        <p:spPr>
          <a:xfrm>
            <a:off x="2182200" y="3965511"/>
            <a:ext cx="1779984" cy="1156989"/>
          </a:xfrm>
          <a:custGeom>
            <a:avLst/>
            <a:gdLst>
              <a:gd name="connsiteX0" fmla="*/ 0 w 1779984"/>
              <a:gd name="connsiteY0" fmla="*/ 192835 h 1156989"/>
              <a:gd name="connsiteX1" fmla="*/ 192835 w 1779984"/>
              <a:gd name="connsiteY1" fmla="*/ 0 h 1156989"/>
              <a:gd name="connsiteX2" fmla="*/ 1587149 w 1779984"/>
              <a:gd name="connsiteY2" fmla="*/ 0 h 1156989"/>
              <a:gd name="connsiteX3" fmla="*/ 1779984 w 1779984"/>
              <a:gd name="connsiteY3" fmla="*/ 192835 h 1156989"/>
              <a:gd name="connsiteX4" fmla="*/ 1779984 w 1779984"/>
              <a:gd name="connsiteY4" fmla="*/ 964154 h 1156989"/>
              <a:gd name="connsiteX5" fmla="*/ 1587149 w 1779984"/>
              <a:gd name="connsiteY5" fmla="*/ 1156989 h 1156989"/>
              <a:gd name="connsiteX6" fmla="*/ 192835 w 1779984"/>
              <a:gd name="connsiteY6" fmla="*/ 1156989 h 1156989"/>
              <a:gd name="connsiteX7" fmla="*/ 0 w 1779984"/>
              <a:gd name="connsiteY7" fmla="*/ 964154 h 1156989"/>
              <a:gd name="connsiteX8" fmla="*/ 0 w 1779984"/>
              <a:gd name="connsiteY8" fmla="*/ 192835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84" h="1156989">
                <a:moveTo>
                  <a:pt x="0" y="192835"/>
                </a:moveTo>
                <a:cubicBezTo>
                  <a:pt x="0" y="86335"/>
                  <a:pt x="86335" y="0"/>
                  <a:pt x="192835" y="0"/>
                </a:cubicBezTo>
                <a:lnTo>
                  <a:pt x="1587149" y="0"/>
                </a:lnTo>
                <a:cubicBezTo>
                  <a:pt x="1693649" y="0"/>
                  <a:pt x="1779984" y="86335"/>
                  <a:pt x="1779984" y="192835"/>
                </a:cubicBezTo>
                <a:lnTo>
                  <a:pt x="1779984" y="964154"/>
                </a:lnTo>
                <a:cubicBezTo>
                  <a:pt x="1779984" y="1070654"/>
                  <a:pt x="1693649" y="1156989"/>
                  <a:pt x="1587149" y="1156989"/>
                </a:cubicBezTo>
                <a:lnTo>
                  <a:pt x="192835" y="1156989"/>
                </a:lnTo>
                <a:cubicBezTo>
                  <a:pt x="86335" y="1156989"/>
                  <a:pt x="0" y="1070654"/>
                  <a:pt x="0" y="964154"/>
                </a:cubicBezTo>
                <a:lnTo>
                  <a:pt x="0" y="192835"/>
                </a:lnTo>
                <a:close/>
              </a:path>
            </a:pathLst>
          </a:cu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SG" sz="2100" kern="0" dirty="0">
                <a:solidFill>
                  <a:prstClr val="white"/>
                </a:solidFill>
                <a:latin typeface="Calibri"/>
              </a:rPr>
              <a:t>Coagulation, Clarifier</a:t>
            </a:r>
            <a:endParaRPr kumimoji="0" lang="en-SG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B9387-26EF-44D7-82B0-1F824DAEAD5C}"/>
              </a:ext>
            </a:extLst>
          </p:cNvPr>
          <p:cNvSpPr txBox="1"/>
          <p:nvPr/>
        </p:nvSpPr>
        <p:spPr>
          <a:xfrm>
            <a:off x="2679890" y="5835429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sludge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52DB7-0751-47CC-A807-DAD3595E51E7}"/>
              </a:ext>
            </a:extLst>
          </p:cNvPr>
          <p:cNvSpPr txBox="1"/>
          <p:nvPr/>
        </p:nvSpPr>
        <p:spPr>
          <a:xfrm>
            <a:off x="646968" y="1995042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150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F:1136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100 mg/l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69862-13A8-43CD-99AE-9D60C04C5EDC}"/>
              </a:ext>
            </a:extLst>
          </p:cNvPr>
          <p:cNvSpPr txBox="1"/>
          <p:nvPr/>
        </p:nvSpPr>
        <p:spPr>
          <a:xfrm>
            <a:off x="3784259" y="2034343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105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F:404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0 mg/l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92258C-BAF9-44DF-88CD-04910EBE2FB2}"/>
              </a:ext>
            </a:extLst>
          </p:cNvPr>
          <p:cNvSpPr txBox="1"/>
          <p:nvPr/>
        </p:nvSpPr>
        <p:spPr>
          <a:xfrm>
            <a:off x="6807529" y="2122929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90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F:30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0 mg/l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8781A-99D1-4C0A-803C-E56F8AF73D8C}"/>
              </a:ext>
            </a:extLst>
          </p:cNvPr>
          <p:cNvSpPr txBox="1"/>
          <p:nvPr/>
        </p:nvSpPr>
        <p:spPr>
          <a:xfrm>
            <a:off x="3075140" y="3343711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 61 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F:3957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355,2 mg/l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B3685-5D67-4214-82E7-F5579D580939}"/>
              </a:ext>
            </a:extLst>
          </p:cNvPr>
          <p:cNvSpPr txBox="1"/>
          <p:nvPr/>
        </p:nvSpPr>
        <p:spPr>
          <a:xfrm>
            <a:off x="9625029" y="2079127"/>
            <a:ext cx="203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</a:t>
            </a:r>
            <a:r>
              <a:rPr lang="en-SG" sz="120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: 85 </a:t>
            </a:r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m3/hr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F:&lt;10 mg/l</a:t>
            </a:r>
          </a:p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PO4: 0 mg/l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FA73B5-6AC1-4EEB-A496-FB2C6340CE52}"/>
              </a:ext>
            </a:extLst>
          </p:cNvPr>
          <p:cNvCxnSpPr>
            <a:cxnSpLocks/>
          </p:cNvCxnSpPr>
          <p:nvPr/>
        </p:nvCxnSpPr>
        <p:spPr>
          <a:xfrm>
            <a:off x="1784333" y="1676400"/>
            <a:ext cx="0" cy="96497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740CEB-2F06-496B-A0E2-BBBEC77BDE2F}"/>
              </a:ext>
            </a:extLst>
          </p:cNvPr>
          <p:cNvCxnSpPr>
            <a:cxnSpLocks/>
          </p:cNvCxnSpPr>
          <p:nvPr/>
        </p:nvCxnSpPr>
        <p:spPr>
          <a:xfrm flipH="1">
            <a:off x="1774809" y="1669559"/>
            <a:ext cx="415544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AD8CDE-290C-4119-9E11-5A84AA3795CC}"/>
              </a:ext>
            </a:extLst>
          </p:cNvPr>
          <p:cNvCxnSpPr>
            <a:cxnSpLocks/>
          </p:cNvCxnSpPr>
          <p:nvPr/>
        </p:nvCxnSpPr>
        <p:spPr>
          <a:xfrm flipV="1">
            <a:off x="5939778" y="1657350"/>
            <a:ext cx="0" cy="50680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3D5361-DCA0-4612-9F46-93D9DA735864}"/>
              </a:ext>
            </a:extLst>
          </p:cNvPr>
          <p:cNvSpPr txBox="1"/>
          <p:nvPr/>
        </p:nvSpPr>
        <p:spPr>
          <a:xfrm>
            <a:off x="3156140" y="1378138"/>
            <a:ext cx="20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reject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166876F-4969-4952-BC72-675D50E357D9}"/>
              </a:ext>
            </a:extLst>
          </p:cNvPr>
          <p:cNvSpPr/>
          <p:nvPr/>
        </p:nvSpPr>
        <p:spPr>
          <a:xfrm>
            <a:off x="1202641" y="2545503"/>
            <a:ext cx="640473" cy="463373"/>
          </a:xfrm>
          <a:prstGeom prst="ellipse">
            <a:avLst/>
          </a:prstGeom>
          <a:solidFill>
            <a:srgbClr val="4A66AC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36490" tIns="136490" rIns="136490" bIns="13649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SG" sz="1000" kern="0" dirty="0">
                <a:solidFill>
                  <a:prstClr val="white"/>
                </a:solidFill>
                <a:latin typeface="Calibri"/>
              </a:rPr>
              <a:t>UF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A84C45-DE64-4D38-A9C5-E587E7FE9BE6}"/>
              </a:ext>
            </a:extLst>
          </p:cNvPr>
          <p:cNvSpPr txBox="1"/>
          <p:nvPr/>
        </p:nvSpPr>
        <p:spPr>
          <a:xfrm>
            <a:off x="9671071" y="2908223"/>
            <a:ext cx="244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SG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  <a:cs typeface="Helvetica Neue Light"/>
              </a:rPr>
              <a:t>Treated Water</a:t>
            </a:r>
          </a:p>
        </p:txBody>
      </p:sp>
    </p:spTree>
    <p:extLst>
      <p:ext uri="{BB962C8B-B14F-4D97-AF65-F5344CB8AC3E}">
        <p14:creationId xmlns:p14="http://schemas.microsoft.com/office/powerpoint/2010/main" val="2437323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7- HFW Effluent treatment ( UF &amp; RO)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91064-4440-4E10-BB9C-C213E580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85" y="1395412"/>
            <a:ext cx="75819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7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 7- HFW Effluent treatment (UF&amp; RO)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1723713" y="1222958"/>
            <a:ext cx="344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Pass 1 – BWRO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DF38-A37E-4A54-A94D-F156AE6B5A2B}"/>
              </a:ext>
            </a:extLst>
          </p:cNvPr>
          <p:cNvSpPr txBox="1"/>
          <p:nvPr/>
        </p:nvSpPr>
        <p:spPr>
          <a:xfrm>
            <a:off x="8446459" y="1292266"/>
            <a:ext cx="202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Pass 2 - BWRO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86367-1E7B-4B52-A28D-939A93AE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92290"/>
            <a:ext cx="6153150" cy="5037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F2F42E-1DFC-4613-BBBC-B822AFDF8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" r="3728"/>
          <a:stretch/>
        </p:blipFill>
        <p:spPr>
          <a:xfrm>
            <a:off x="6437983" y="1828799"/>
            <a:ext cx="4649117" cy="48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11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7EBF-F477-4AC7-9976-622AF33E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Micron HFW Treatment -Next Steps and completion 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DCFB0-FE33-4917-981C-ECA611B485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46426C-8D06-475A-A4D8-B8F07F4F4C39}"/>
              </a:ext>
            </a:extLst>
          </p:cNvPr>
          <p:cNvGraphicFramePr>
            <a:graphicFrameLocks noGrp="1"/>
          </p:cNvGraphicFramePr>
          <p:nvPr/>
        </p:nvGraphicFramePr>
        <p:xfrm>
          <a:off x="203167" y="1494340"/>
          <a:ext cx="11872875" cy="5028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72">
                  <a:extLst>
                    <a:ext uri="{9D8B030D-6E8A-4147-A177-3AD203B41FA5}">
                      <a16:colId xmlns:a16="http://schemas.microsoft.com/office/drawing/2014/main" val="2373885559"/>
                    </a:ext>
                  </a:extLst>
                </a:gridCol>
                <a:gridCol w="6256804">
                  <a:extLst>
                    <a:ext uri="{9D8B030D-6E8A-4147-A177-3AD203B41FA5}">
                      <a16:colId xmlns:a16="http://schemas.microsoft.com/office/drawing/2014/main" val="684529681"/>
                    </a:ext>
                  </a:extLst>
                </a:gridCol>
                <a:gridCol w="1512117">
                  <a:extLst>
                    <a:ext uri="{9D8B030D-6E8A-4147-A177-3AD203B41FA5}">
                      <a16:colId xmlns:a16="http://schemas.microsoft.com/office/drawing/2014/main" val="405087667"/>
                    </a:ext>
                  </a:extLst>
                </a:gridCol>
                <a:gridCol w="3059882">
                  <a:extLst>
                    <a:ext uri="{9D8B030D-6E8A-4147-A177-3AD203B41FA5}">
                      <a16:colId xmlns:a16="http://schemas.microsoft.com/office/drawing/2014/main" val="1323065933"/>
                    </a:ext>
                  </a:extLst>
                </a:gridCol>
              </a:tblGrid>
              <a:tr h="311832">
                <a:tc>
                  <a:txBody>
                    <a:bodyPr/>
                    <a:lstStyle/>
                    <a:p>
                      <a:r>
                        <a:rPr lang="en-SG" sz="1100" dirty="0" err="1"/>
                        <a:t>Sl.No</a:t>
                      </a:r>
                      <a:r>
                        <a:rPr lang="en-SG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Action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To be completed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99202"/>
                  </a:ext>
                </a:extLst>
              </a:tr>
              <a:tr h="68254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 projection to check the criticality of NF in this configuration</a:t>
                      </a:r>
                    </a:p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If projection is good, will NF be a necessary unit operations here.</a:t>
                      </a:r>
                    </a:p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will be the benefits of incorporating NF in the design needs to be validated.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End/1</a:t>
                      </a:r>
                      <a:r>
                        <a:rPr lang="en-SG" sz="1200" b="0" i="0" u="none" strike="noStrike" cap="none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</a:t>
                      </a: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week of 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Will run few more simulations to validate the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140055"/>
                  </a:ext>
                </a:extLst>
              </a:tr>
              <a:tr h="53086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NaOH dosing for raising permeate Ph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NaOH dosing requirement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Final TDS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End/1</a:t>
                      </a:r>
                      <a:r>
                        <a:rPr kumimoji="0" lang="en-SG" sz="1200" b="0" i="0" u="none" strike="noStrike" kern="0" cap="none" spc="0" normalizeH="0" baseline="3000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st</a:t>
                      </a: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week of Dec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Will run few more simulations to validate the requirements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2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93624"/>
                  </a:ext>
                </a:extLst>
              </a:tr>
              <a:tr h="68254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Evaluate the effectiveness of Ca(OH)2 dosing by lab test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Reaction rate with Ca(OH)2 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Will increase of HRT help the completeness of reaction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CaF2% in sludge to be validated for different water samples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Settling velocity to be noted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End/1</a:t>
                      </a:r>
                      <a:r>
                        <a:rPr kumimoji="0" lang="en-SG" sz="1200" b="0" i="0" u="none" strike="noStrike" kern="0" cap="none" spc="0" normalizeH="0" baseline="3000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st</a:t>
                      </a: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week of Dec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Lab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007263"/>
                  </a:ext>
                </a:extLst>
              </a:tr>
              <a:tr h="37919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As the projection data does not show on the TOC/IPA content in relevant streams, data to be generated based on some lab test or other projections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End/1</a:t>
                      </a:r>
                      <a:r>
                        <a:rPr kumimoji="0" lang="en-SG" sz="1200" b="0" i="0" u="none" strike="noStrike" kern="0" cap="none" spc="0" normalizeH="0" baseline="3000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st</a:t>
                      </a: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week of Dec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Lab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60619"/>
                  </a:ext>
                </a:extLst>
              </a:tr>
              <a:tr h="83421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 is coming into the streams due to ion balancing. Therefore, true presence of cations needs to be validated so that possible other contaminants issues can be identified.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Clarified water characteristics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RO permeate water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End/1</a:t>
                      </a:r>
                      <a:r>
                        <a:rPr kumimoji="0" lang="en-SG" sz="1200" b="0" i="0" u="none" strike="noStrike" kern="0" cap="none" spc="0" normalizeH="0" baseline="3000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st</a:t>
                      </a: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week of Dec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Simulations and lab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545689"/>
                  </a:ext>
                </a:extLst>
              </a:tr>
              <a:tr h="53086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As neutralization with H2SO4 needs to take place for the clarified water, possibilities of any precipitation in the downstream to be verified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2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End/1</a:t>
                      </a:r>
                      <a:r>
                        <a:rPr kumimoji="0" lang="en-SG" sz="1200" b="0" i="0" u="none" strike="noStrike" kern="0" cap="none" spc="0" normalizeH="0" baseline="3000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st</a:t>
                      </a:r>
                      <a:r>
                        <a:rPr kumimoji="0" lang="en-SG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week of Dec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Simulations and lab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202011"/>
                  </a:ext>
                </a:extLst>
              </a:tr>
              <a:tr h="37919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will be the retrofits required if this system to be used for CMP waste-CMP WW Characteristics will be given later.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End/1</a:t>
                      </a:r>
                      <a:r>
                        <a:rPr kumimoji="0" lang="en-SG" sz="1200" b="0" i="0" u="none" strike="noStrike" kern="0" cap="none" spc="0" normalizeH="0" baseline="3000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st</a:t>
                      </a: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week of 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479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45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1 – Feasibility of  SWRO +BWRO With 800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D072E-C366-4811-AB96-D98A5421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9" y="1175008"/>
            <a:ext cx="11515725" cy="1353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B405F-0DE4-46D4-A6F5-83ABEC9F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0" y="2528116"/>
            <a:ext cx="11515725" cy="42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94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1 – Feasibility of  SWRO +BWRO With 800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0D23C-B811-4DBC-A7B5-080DF55C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435394"/>
            <a:ext cx="10753725" cy="53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5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1 – Feasibility of  SWRO +BWRO With 800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373B65-0CD0-42B7-8E79-89A861EF62FF}"/>
              </a:ext>
            </a:extLst>
          </p:cNvPr>
          <p:cNvSpPr txBox="1"/>
          <p:nvPr/>
        </p:nvSpPr>
        <p:spPr>
          <a:xfrm>
            <a:off x="1571210" y="1269182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SWRO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30D47-10A9-4ACD-8B6F-515565F7FBCF}"/>
              </a:ext>
            </a:extLst>
          </p:cNvPr>
          <p:cNvSpPr txBox="1"/>
          <p:nvPr/>
        </p:nvSpPr>
        <p:spPr>
          <a:xfrm>
            <a:off x="7707820" y="1255534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BWRO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D589C-0C88-4A14-B1F3-F988CAA37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1" y="1624866"/>
            <a:ext cx="6324600" cy="4992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52CCAC-5803-42F6-BD9B-359765AA2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33" y="1697482"/>
            <a:ext cx="5295900" cy="484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7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2: Permeate Ph adjustments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30D47-10A9-4ACD-8B6F-515565F7FBCF}"/>
              </a:ext>
            </a:extLst>
          </p:cNvPr>
          <p:cNvSpPr txBox="1"/>
          <p:nvPr/>
        </p:nvSpPr>
        <p:spPr>
          <a:xfrm>
            <a:off x="1423978" y="1324555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SWRO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3BB864-358B-4A70-90FE-CB920678A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46" y="1821735"/>
            <a:ext cx="5199082" cy="4795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295B4-73F9-4A36-82DC-FAD24A84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805" y="1648046"/>
            <a:ext cx="5373650" cy="4969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8F538-F91E-4CF0-9F3C-5F71E311E6D9}"/>
              </a:ext>
            </a:extLst>
          </p:cNvPr>
          <p:cNvSpPr txBox="1"/>
          <p:nvPr/>
        </p:nvSpPr>
        <p:spPr>
          <a:xfrm>
            <a:off x="6780913" y="1426880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pH adjustment</a:t>
            </a:r>
          </a:p>
        </p:txBody>
      </p:sp>
    </p:spTree>
    <p:extLst>
      <p:ext uri="{BB962C8B-B14F-4D97-AF65-F5344CB8AC3E}">
        <p14:creationId xmlns:p14="http://schemas.microsoft.com/office/powerpoint/2010/main" val="2903952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2: </a:t>
            </a:r>
            <a:br>
              <a:rPr lang="en-SG" dirty="0"/>
            </a:br>
            <a:r>
              <a:rPr lang="en-SG" dirty="0"/>
              <a:t>Option 6 – NF270 + SWRO With 800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9E28D-A431-43D8-8352-61469D43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17" y="1384335"/>
            <a:ext cx="9696450" cy="108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5F140-8586-4330-B9FF-351D4784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115"/>
            <a:ext cx="12192000" cy="419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3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2:</a:t>
            </a:r>
            <a:br>
              <a:rPr lang="en-SG" dirty="0"/>
            </a:br>
            <a:r>
              <a:rPr lang="en-SG" dirty="0"/>
              <a:t>Option 6 – NF270 + SWRO With 800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09A93-CFF6-46E2-B9DD-2891A887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17" y="1384335"/>
            <a:ext cx="9696450" cy="108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1D2D6-07A0-48DF-BBA0-173BD7B4A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57" y="2604976"/>
            <a:ext cx="9963150" cy="37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62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2:</a:t>
            </a:r>
            <a:br>
              <a:rPr lang="en-SG" dirty="0"/>
            </a:br>
            <a:r>
              <a:rPr lang="en-SG" dirty="0"/>
              <a:t>Option 6 – NF270+SWRO WITH 800 PPM of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373B65-0CD0-42B7-8E79-89A861EF62FF}"/>
              </a:ext>
            </a:extLst>
          </p:cNvPr>
          <p:cNvSpPr txBox="1"/>
          <p:nvPr/>
        </p:nvSpPr>
        <p:spPr>
          <a:xfrm>
            <a:off x="1571210" y="1269182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NF270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30D47-10A9-4ACD-8B6F-515565F7FBCF}"/>
              </a:ext>
            </a:extLst>
          </p:cNvPr>
          <p:cNvSpPr txBox="1"/>
          <p:nvPr/>
        </p:nvSpPr>
        <p:spPr>
          <a:xfrm>
            <a:off x="7707820" y="1255534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SWRO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918AC-CF68-40E5-984F-1F81DF5A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22" y="1694047"/>
            <a:ext cx="5983527" cy="4947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3C33A6-E9B4-4968-87BA-07BA35E6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28" y="1675754"/>
            <a:ext cx="5314950" cy="51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7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E52815-CFA6-45AB-821B-5C53B35D54AE}"/>
              </a:ext>
            </a:extLst>
          </p:cNvPr>
          <p:cNvSpPr txBox="1">
            <a:spLocks/>
          </p:cNvSpPr>
          <p:nvPr/>
        </p:nvSpPr>
        <p:spPr>
          <a:xfrm>
            <a:off x="1092382" y="471396"/>
            <a:ext cx="7513735" cy="566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3200" b="1" i="0">
                <a:solidFill>
                  <a:srgbClr val="009999"/>
                </a:solidFill>
                <a:latin typeface="Helvetica Neue Thin"/>
                <a:ea typeface="+mj-ea"/>
                <a:cs typeface="Helvetica Neue Thi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4400" kern="1200" dirty="0">
                <a:solidFill>
                  <a:srgbClr val="002060"/>
                </a:solidFill>
                <a:latin typeface="Arial Nova Cond" panose="020B0506020202020204" pitchFamily="34" charset="0"/>
                <a:ea typeface="+mj-ea"/>
              </a:rPr>
              <a:t>Simulation summary </a:t>
            </a:r>
            <a:endParaRPr kumimoji="0" lang="en-US" sz="4400" b="1" i="0" u="none" strike="noStrike" kern="1200" cap="none" spc="0" normalizeH="0" baseline="3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ova Cond" panose="020B0506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8841DC4-617A-4E84-B595-A3A3E6506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626EC-C59F-4FD6-A38C-CF3A8B36AA67}" type="slidenum">
              <a:rPr kumimoji="0" lang="en-SG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0CB975-8454-4A69-8A09-CD977078BCD3}"/>
              </a:ext>
            </a:extLst>
          </p:cNvPr>
          <p:cNvSpPr txBox="1">
            <a:spLocks/>
          </p:cNvSpPr>
          <p:nvPr/>
        </p:nvSpPr>
        <p:spPr>
          <a:xfrm>
            <a:off x="9681099" y="6418679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b="0" i="0" kern="1200">
                <a:solidFill>
                  <a:schemeClr val="bg1">
                    <a:lumMod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DD60F-1825-4184-BA3A-30711FDA9F43}"/>
              </a:ext>
            </a:extLst>
          </p:cNvPr>
          <p:cNvSpPr txBox="1"/>
          <p:nvPr/>
        </p:nvSpPr>
        <p:spPr>
          <a:xfrm>
            <a:off x="933449" y="1590675"/>
            <a:ext cx="106775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Performed different simulations/projections for the scheme UF, NF &amp; RO scheme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WW contains high amount of TSS (96 mg/l) and TOC (&gt;50 mg/l).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Achieved recovery ~84% at 41 LMH</a:t>
            </a:r>
          </a:p>
          <a:p>
            <a:pPr lvl="1"/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NF &amp; RO: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Tried different types of membranes (tighter vs loose membrane)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WW contains high amount of F (1136 mg/l) and Phosphate (100 mg/l).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Tighter membrane: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dirty="0"/>
              <a:t>Phosphate rejection&gt;99.5%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dirty="0"/>
              <a:t>Fluoride rejection~70%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Loose membrane: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dirty="0"/>
              <a:t>Phosphate rejection&gt;99.5%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dirty="0"/>
              <a:t>Fluoride rejection : 30-40%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Overall system recovery ~72%</a:t>
            </a:r>
          </a:p>
        </p:txBody>
      </p:sp>
    </p:spTree>
    <p:extLst>
      <p:ext uri="{BB962C8B-B14F-4D97-AF65-F5344CB8AC3E}">
        <p14:creationId xmlns:p14="http://schemas.microsoft.com/office/powerpoint/2010/main" val="29933273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2:</a:t>
            </a:r>
            <a:br>
              <a:rPr lang="en-SG" dirty="0"/>
            </a:br>
            <a:r>
              <a:rPr lang="en-SG" dirty="0"/>
              <a:t>Option 6 – polishing BWRO  to meet NEWater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9F25C-D8AB-4AAF-ABF6-77F1CDA0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1606291"/>
            <a:ext cx="99536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56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2:</a:t>
            </a:r>
            <a:br>
              <a:rPr lang="en-SG" dirty="0"/>
            </a:br>
            <a:r>
              <a:rPr lang="en-SG" dirty="0"/>
              <a:t>Option 6 – polishing BWRO  to meet NEWater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07D0C-67AC-43C9-B7F1-9789D3B1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6" y="1512147"/>
            <a:ext cx="6119573" cy="5196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7CF26A-D316-4A17-9271-1CDA5E5D9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337" y="1512147"/>
            <a:ext cx="5826907" cy="51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96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item2:</a:t>
            </a:r>
            <a:br>
              <a:rPr lang="en-SG" dirty="0"/>
            </a:br>
            <a:r>
              <a:rPr lang="en-SG" dirty="0"/>
              <a:t>Option 6a–combined reject chemical precipitation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EFA1C-813B-42CD-B390-58AB4415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4" y="1465150"/>
            <a:ext cx="5465831" cy="4562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C9437E-8394-474F-9E6C-D535A87B2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26" y="1395758"/>
            <a:ext cx="5558218" cy="4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84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2:</a:t>
            </a:r>
            <a:br>
              <a:rPr lang="en-SG" dirty="0"/>
            </a:br>
            <a:r>
              <a:rPr lang="en-SG" dirty="0"/>
              <a:t>Option 6a–combined chemical precipitation –CaF2 sludge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6B8F-8194-405A-83AB-B2D4AAE4EC6A}"/>
              </a:ext>
            </a:extLst>
          </p:cNvPr>
          <p:cNvSpPr txBox="1"/>
          <p:nvPr/>
        </p:nvSpPr>
        <p:spPr>
          <a:xfrm flipH="1">
            <a:off x="8561027" y="6432779"/>
            <a:ext cx="252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&gt;80% of CaF2 sludge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ED7A5-508B-4A24-AF37-B3130470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266" y="1488613"/>
            <a:ext cx="4530768" cy="494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C90A8-0D3E-473F-8ECF-27BFB25E1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608" y="1414182"/>
            <a:ext cx="4422731" cy="53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27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Preparation of Synthetic Combined NF RO Reject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/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/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6,375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3,394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2,790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24.99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686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Procedure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2764F-5BD4-4C28-B81C-826A461FF56B}"/>
              </a:ext>
            </a:extLst>
          </p:cNvPr>
          <p:cNvSpPr/>
          <p:nvPr/>
        </p:nvSpPr>
        <p:spPr>
          <a:xfrm>
            <a:off x="741679" y="1547730"/>
            <a:ext cx="9717773" cy="4682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testing jar, pour in 1L of wastewater sample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jar, dose in 7000/7500/8000 mg/L of Ca(OH)2 and rapid mix for 30s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Slow mix for 30 min, measure pH every 10 min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Dose 1mg/L for each of the SNF polymer (anionic) in each jar and further slower mix (30 rpm) for 30 min. Measure pH every 20 min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Stop mixing and leave the solids to settle over 60 min 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</a:rPr>
              <a:t>Observe sludge settling and measure sludge height every 5 min (if applicable)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Measure turbidity of supernatant and collect the sludge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jar with the lowest supernatant turbidity reading, filter out the supernatant through 0.45 um filter and send for analysis and collect the sludge generated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sludge collected, filter out using 1.5 µm filter. Collect the sludge, dry sample for XRD analysis. Meanwhile, dissolve a pre-determined amount of collected sludge in acid and send for analysis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497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DBBC8-B7E6-4A87-BB24-288BDD4EE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3" y="1743740"/>
            <a:ext cx="3657600" cy="27432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C656070-729E-492C-8E6F-28F93DEDA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43740"/>
            <a:ext cx="36576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467705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in different jars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46770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with added lime at different dosages (7000, 7500, 8000 ppm)</a:t>
            </a:r>
            <a:endParaRPr lang="en-SG" dirty="0"/>
          </a:p>
        </p:txBody>
      </p:sp>
      <p:pic>
        <p:nvPicPr>
          <p:cNvPr id="15" name="Picture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4FA882-996D-4801-8AC9-02CFE15AE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37" y="1743740"/>
            <a:ext cx="36576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with added flocculant (</a:t>
            </a:r>
            <a:r>
              <a:rPr lang="en-US" dirty="0" err="1"/>
              <a:t>Flopam</a:t>
            </a:r>
            <a:r>
              <a:rPr lang="en-US" dirty="0"/>
              <a:t> AN 934 SH). Precipitates clumped and settled after the addition of flocculant.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90403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1808522"/>
          <a:ext cx="8128000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8.97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9.98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11.46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11.93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8815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4291485"/>
          <a:ext cx="10454564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166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748226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349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663833F-023F-47FB-A3AD-F723CEEE3C6C}"/>
              </a:ext>
            </a:extLst>
          </p:cNvPr>
          <p:cNvGraphicFramePr/>
          <p:nvPr/>
        </p:nvGraphicFramePr>
        <p:xfrm>
          <a:off x="2032000" y="1562987"/>
          <a:ext cx="8128000" cy="4901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55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/>
        </p:nvGraphicFramePr>
        <p:xfrm>
          <a:off x="1605279" y="3429000"/>
          <a:ext cx="10383554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003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3115963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77803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3781100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2,324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2,338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3,115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428206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1,185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86019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0.308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/>
        </p:nvGraphicFramePr>
        <p:xfrm>
          <a:off x="3005144" y="1400624"/>
          <a:ext cx="737078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1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270764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1860715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2416344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Lime dosage (ppm)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0.39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0.33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05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UF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4391025" y="29146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DF38-A37E-4A54-A94D-F156AE6B5A2B}"/>
              </a:ext>
            </a:extLst>
          </p:cNvPr>
          <p:cNvSpPr txBox="1"/>
          <p:nvPr/>
        </p:nvSpPr>
        <p:spPr>
          <a:xfrm>
            <a:off x="7191375" y="29146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CB198-DD6B-492A-803E-E068F7124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4" y="1843087"/>
            <a:ext cx="8933674" cy="427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8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39023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Synthetic combined reject solution in different jars, with added different chemicals. Jar 1 from the left most to jar 4 in right most.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3902350"/>
            <a:ext cx="386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of settling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39023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 of settling</a:t>
            </a:r>
            <a:endParaRPr lang="en-SG" dirty="0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1D776605-15AB-4C46-A356-4217C30A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" y="2004029"/>
            <a:ext cx="4021763" cy="1828800"/>
          </a:xfrm>
          <a:prstGeom prst="rect">
            <a:avLst/>
          </a:prstGeom>
        </p:spPr>
      </p:pic>
      <p:pic>
        <p:nvPicPr>
          <p:cNvPr id="8" name="Picture 7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7FA023B5-B3B8-472C-9B9E-408970A14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9" y="2004029"/>
            <a:ext cx="4018138" cy="1828800"/>
          </a:xfrm>
          <a:prstGeom prst="rect">
            <a:avLst/>
          </a:prstGeom>
        </p:spPr>
      </p:pic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15030C9A-0F82-4CD1-9D73-D1170E0B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23" y="2004029"/>
            <a:ext cx="397162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06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 )–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/>
        </p:nvGraphicFramePr>
        <p:xfrm>
          <a:off x="1223470" y="1808522"/>
          <a:ext cx="10454565" cy="204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13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4140517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454535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262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41238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12.70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2.38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4.81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9253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 (lime) and CaCl2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9704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4418485"/>
          <a:ext cx="10454564" cy="220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65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233783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Polymer used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12.56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12.67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6.48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6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260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/>
        </p:nvGraphicFramePr>
        <p:xfrm>
          <a:off x="539749" y="3453875"/>
          <a:ext cx="11112500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049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654809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8,233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10.64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11.76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10.43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4,460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5,867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6,526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5,745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68.4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96.3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3,548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2,139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/>
        </p:nvGraphicFramePr>
        <p:xfrm>
          <a:off x="539749" y="1385915"/>
          <a:ext cx="111125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Chemicals dosage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20.8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74.2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5,000 ppm lime + 5,000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430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6,000 ppm lime + 6,000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496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0952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3: Jar testing of Synthetic Combined NF RO Reject (with pH adjustment) – Testing 3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17214"/>
              </p:ext>
            </p:extLst>
          </p:nvPr>
        </p:nvGraphicFramePr>
        <p:xfrm>
          <a:off x="212723" y="3686175"/>
          <a:ext cx="11766552" cy="2808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56372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226780377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 for Jar 5</a:t>
                      </a: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12.03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9.8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8889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17.23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14.4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7756 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8108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4180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14.2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106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2376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429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1098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1738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920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0.149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0.342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0.356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10.5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153472"/>
              </p:ext>
            </p:extLst>
          </p:nvPr>
        </p:nvGraphicFramePr>
        <p:xfrm>
          <a:off x="539749" y="1396943"/>
          <a:ext cx="11112500" cy="2071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Chemical's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56.9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+ 10000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226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+ 6000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8000 ppm lime + 8000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629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3 : XRD analysis of CaF2 sludge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5170589" y="5663672"/>
            <a:ext cx="6818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Synthetic combined reject solution with added lime at 7500 PPM</a:t>
            </a:r>
            <a:endParaRPr lang="en-SG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D4341-B852-4831-AE24-CC63B03E4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73" y="1726749"/>
            <a:ext cx="9916060" cy="37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3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4: Preparation of Synthetic HFW+NH4F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/>
        </p:nvGraphicFramePr>
        <p:xfrm>
          <a:off x="1229453" y="1316548"/>
          <a:ext cx="5201735" cy="21006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182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929914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bottle, indoor, counter&#10;&#10;Description automatically generated">
            <a:extLst>
              <a:ext uri="{FF2B5EF4-FFF2-40B4-BE49-F238E27FC236}">
                <a16:creationId xmlns:a16="http://schemas.microsoft.com/office/drawing/2014/main" id="{C46B21B6-0B3D-4F26-8A66-E9EC27F9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3" y="3754939"/>
            <a:ext cx="3657600" cy="27432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10" name="Picture 9" descr="A picture containing indoor, glass, clear, silver&#10;&#10;Description automatically generated">
            <a:extLst>
              <a:ext uri="{FF2B5EF4-FFF2-40B4-BE49-F238E27FC236}">
                <a16:creationId xmlns:a16="http://schemas.microsoft.com/office/drawing/2014/main" id="{067D40BB-6593-44D7-9160-A0E80BF7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62033" y="1523719"/>
            <a:ext cx="2438400" cy="18288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0CF7A9-AF68-4AEB-A913-27FF9DE3A268}"/>
              </a:ext>
            </a:extLst>
          </p:cNvPr>
          <p:cNvGraphicFramePr>
            <a:graphicFrameLocks noGrp="1"/>
          </p:cNvGraphicFramePr>
          <p:nvPr/>
        </p:nvGraphicFramePr>
        <p:xfrm>
          <a:off x="314961" y="3519024"/>
          <a:ext cx="7030720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015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4360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421905961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913654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2,481 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38768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1,263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1144299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197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 4: Anti-</a:t>
            </a:r>
            <a:r>
              <a:rPr lang="en-US" dirty="0" err="1"/>
              <a:t>scalant</a:t>
            </a:r>
            <a:r>
              <a:rPr lang="en-US" dirty="0"/>
              <a:t> compatibility test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998E1-7F2B-46E8-9987-3AAE351F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1550692"/>
            <a:ext cx="4572000" cy="162430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Picture 8" descr="A picture containing container, indoor, glass, several&#10;&#10;Description automatically generated">
            <a:extLst>
              <a:ext uri="{FF2B5EF4-FFF2-40B4-BE49-F238E27FC236}">
                <a16:creationId xmlns:a16="http://schemas.microsoft.com/office/drawing/2014/main" id="{7B2980DB-40E0-4434-B33A-4CD04C7E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4122384"/>
            <a:ext cx="4572000" cy="168310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91198CE-1B1D-4765-987E-C6860BF61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1611"/>
              </p:ext>
            </p:extLst>
          </p:nvPr>
        </p:nvGraphicFramePr>
        <p:xfrm>
          <a:off x="5590309" y="2029021"/>
          <a:ext cx="6109125" cy="216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375">
                  <a:extLst>
                    <a:ext uri="{9D8B030D-6E8A-4147-A177-3AD203B41FA5}">
                      <a16:colId xmlns:a16="http://schemas.microsoft.com/office/drawing/2014/main" val="546414803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2212935875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414357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Anti-scalant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 appearance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4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88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AS2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35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AS3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AS4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62181"/>
                  </a:ext>
                </a:extLst>
              </a:tr>
            </a:tbl>
          </a:graphicData>
        </a:graphic>
      </p:graphicFrame>
      <p:sp>
        <p:nvSpPr>
          <p:cNvPr id="11" name="Arrow: Down 10">
            <a:extLst>
              <a:ext uri="{FF2B5EF4-FFF2-40B4-BE49-F238E27FC236}">
                <a16:creationId xmlns:a16="http://schemas.microsoft.com/office/drawing/2014/main" id="{3ADC422B-AEED-4D65-98B8-F55F4D3FEEB4}"/>
              </a:ext>
            </a:extLst>
          </p:cNvPr>
          <p:cNvSpPr/>
          <p:nvPr/>
        </p:nvSpPr>
        <p:spPr>
          <a:xfrm>
            <a:off x="2518216" y="3401042"/>
            <a:ext cx="520700" cy="495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C3315-ABE0-414B-BBBB-0A7532E72940}"/>
              </a:ext>
            </a:extLst>
          </p:cNvPr>
          <p:cNvSpPr txBox="1"/>
          <p:nvPr/>
        </p:nvSpPr>
        <p:spPr>
          <a:xfrm>
            <a:off x="5590309" y="1492122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solution pH: 3.3, pH adjusted to 3.5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AD44D-1F5C-47DF-AC4A-388DA789D7E0}"/>
              </a:ext>
            </a:extLst>
          </p:cNvPr>
          <p:cNvSpPr txBox="1"/>
          <p:nvPr/>
        </p:nvSpPr>
        <p:spPr>
          <a:xfrm>
            <a:off x="5590309" y="4622800"/>
            <a:ext cx="610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AS4 was selected for the NF filtration experiment because its addition into the feed solution didn’t alter the solution pH much.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0998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 4: Result of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78645"/>
              </p:ext>
            </p:extLst>
          </p:nvPr>
        </p:nvGraphicFramePr>
        <p:xfrm>
          <a:off x="2044010" y="1817493"/>
          <a:ext cx="8694873" cy="4514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5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89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5.04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060590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9,022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708.6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4,921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344.4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73.9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3935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1580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657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5: Preparation of Synthetic Combined NF RO Reject Solution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78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/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/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2304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7.74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517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5: Jar testing of Synthetic Combined NF RO Reject (without pH adjustment)– Testing 4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/>
        </p:nvGraphicFramePr>
        <p:xfrm>
          <a:off x="2519683" y="3429000"/>
          <a:ext cx="7152632" cy="2573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9.68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9.29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1941 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7256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974.7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3889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2304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7.51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7.74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25.4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1290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5.66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/>
        </p:nvGraphicFramePr>
        <p:xfrm>
          <a:off x="539749" y="1955209"/>
          <a:ext cx="11112500" cy="1035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Chemical's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ppm lime + 500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9.98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lime + 4000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20.4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40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NF &amp; RO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975F6-699D-42A4-AA47-4BB8E88E4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02"/>
          <a:stretch/>
        </p:blipFill>
        <p:spPr>
          <a:xfrm>
            <a:off x="658652" y="1552575"/>
            <a:ext cx="10874696" cy="1731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4550514" y="2545318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NF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DF38-A37E-4A54-A94D-F156AE6B5A2B}"/>
              </a:ext>
            </a:extLst>
          </p:cNvPr>
          <p:cNvSpPr txBox="1"/>
          <p:nvPr/>
        </p:nvSpPr>
        <p:spPr>
          <a:xfrm>
            <a:off x="7329598" y="2545318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RO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9CB1AF-CA4A-434F-A261-06DD4115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72809"/>
            <a:ext cx="7467600" cy="35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373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 5: Preparation of Synthetic HFW+NH4F with IPA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80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/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/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3599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 5: Results of N</a:t>
            </a:r>
            <a:r>
              <a:rPr lang="en-SG" dirty="0"/>
              <a:t>F filtration of HFW+NH4F with IPA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81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246509"/>
              </p:ext>
            </p:extLst>
          </p:nvPr>
        </p:nvGraphicFramePr>
        <p:xfrm>
          <a:off x="1510617" y="1464768"/>
          <a:ext cx="7142898" cy="39864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929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2.08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4821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2535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1580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1328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TBC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4.72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935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Action item6: supernatant pH adjustment using H2SO4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CD562-FD81-4B6D-A651-ACC990D6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56" y="1499190"/>
            <a:ext cx="5348242" cy="4822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81068-1C43-4B38-93F8-70305E33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970" y="1499190"/>
            <a:ext cx="5348242" cy="48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168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Additional Action item: Feasibility of  NF270 + SWRO With 800 ppm of F, 500 ppm of PO4 and 300 ppm of Sulphates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76B98-90E3-4FE3-9E8F-FEEFDD87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81" y="1311570"/>
            <a:ext cx="6838950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2E478-90DC-462E-BD7E-1511B1C7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35" y="3072812"/>
            <a:ext cx="8372475" cy="35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10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Additional Action item: Feasibility of  NF270 + SWRO With 800 ppm of F, 500 ppm of PO4 and 300 ppm of Sulphates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7E7BF-F81F-46D1-9F19-DBB63884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13" y="1324555"/>
            <a:ext cx="74295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27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Additional Action item: Feasibility of  NF270 + SWRO With 800 ppm of F, 500 ppm of PO4 and 300 ppm of Sulphates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373B65-0CD0-42B7-8E79-89A861EF62FF}"/>
              </a:ext>
            </a:extLst>
          </p:cNvPr>
          <p:cNvSpPr txBox="1"/>
          <p:nvPr/>
        </p:nvSpPr>
        <p:spPr>
          <a:xfrm>
            <a:off x="1571210" y="1269182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 270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30D47-10A9-4ACD-8B6F-515565F7FBCF}"/>
              </a:ext>
            </a:extLst>
          </p:cNvPr>
          <p:cNvSpPr txBox="1"/>
          <p:nvPr/>
        </p:nvSpPr>
        <p:spPr>
          <a:xfrm>
            <a:off x="7707820" y="1467881"/>
            <a:ext cx="278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SWRO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B4284-529B-4043-90E2-4C7069F3F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1"/>
          <a:stretch/>
        </p:blipFill>
        <p:spPr>
          <a:xfrm>
            <a:off x="152040" y="1837213"/>
            <a:ext cx="6096000" cy="4199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130C56-3A3C-4F8C-86D3-10DC5B03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460" y="1837213"/>
            <a:ext cx="4629150" cy="44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951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Additional Action item: Combined reject chemical precipitation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87043-B45B-4547-B5D7-C154EC36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" y="1196963"/>
            <a:ext cx="6097737" cy="5533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EE701-2AD4-44A0-A6D3-700C7D2C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950" y="1324555"/>
            <a:ext cx="5552516" cy="52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893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7EBF-F477-4AC7-9976-622AF33E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DCFB0-FE33-4917-981C-ECA611B485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604CD-F850-484D-89DA-F5D081275A26}"/>
              </a:ext>
            </a:extLst>
          </p:cNvPr>
          <p:cNvSpPr txBox="1"/>
          <p:nvPr/>
        </p:nvSpPr>
        <p:spPr>
          <a:xfrm flipH="1">
            <a:off x="931543" y="1562100"/>
            <a:ext cx="947928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Following conclusions are made based on several RO/NF projections, bench scale testing and PHREEQC models</a:t>
            </a:r>
          </a:p>
          <a:p>
            <a:endParaRPr lang="en-SG" dirty="0"/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UF, NF and SWRO will be sufficient for generating required water quality for cooling tower and local scrubbers. Recovery ratio between 55-60%.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Lower pH will be helpful to get higher membrane rejections. No scaling issues with lower </a:t>
            </a:r>
            <a:r>
              <a:rPr lang="en-SG" dirty="0" err="1"/>
              <a:t>pH.</a:t>
            </a:r>
            <a:r>
              <a:rPr lang="en-SG" dirty="0"/>
              <a:t> Conventional membranes will be used for </a:t>
            </a:r>
            <a:r>
              <a:rPr lang="en-SG"/>
              <a:t>pH between 2 to 12</a:t>
            </a:r>
            <a:endParaRPr lang="en-SG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Mixed/NF +SWRO reject for removal of Fluoride (by coagulation, flocculation, clarification, sedimentation, filter press) looks a suitable configuration.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Lime and CaCl2 combination or higher amount of lime will be enough for the removal of fluoride to meet the discharge water quality. 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Sludge will contain more than 80% of CaF2. if in case phosphates are higher, then sludge quality will differ. </a:t>
            </a:r>
            <a:r>
              <a:rPr lang="en-US" sz="1800" dirty="0"/>
              <a:t>XRD results shows the major peak is CaF2.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NF will be having tolerance to the organics. Experiments are on going to validate the % IPA rejections.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Optimization of chemical dosage/conditions can be done during detailed engineering design</a:t>
            </a:r>
          </a:p>
          <a:p>
            <a:pPr marL="342900" indent="-342900">
              <a:buFont typeface="+mj-lt"/>
              <a:buAutoNum type="arabicPeriod"/>
            </a:pPr>
            <a:endParaRPr lang="en-SG" dirty="0"/>
          </a:p>
          <a:p>
            <a:pPr marL="342900" indent="-34290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074370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0312-25CC-4845-AC98-9D7AA68A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67ED6-2E65-448C-95D6-EDF9A307DC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72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6A2C-5C85-4F85-BC67-E3555A7B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NF &amp; RO Projections Contd.,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E65C-3A05-4C11-8930-5023A8B9D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ACA5-98A9-4AA8-9593-0E9B7157511E}"/>
              </a:ext>
            </a:extLst>
          </p:cNvPr>
          <p:cNvSpPr txBox="1"/>
          <p:nvPr/>
        </p:nvSpPr>
        <p:spPr>
          <a:xfrm>
            <a:off x="1723713" y="1222958"/>
            <a:ext cx="344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NF – Tighter membrane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DF38-A37E-4A54-A94D-F156AE6B5A2B}"/>
              </a:ext>
            </a:extLst>
          </p:cNvPr>
          <p:cNvSpPr txBox="1"/>
          <p:nvPr/>
        </p:nvSpPr>
        <p:spPr>
          <a:xfrm>
            <a:off x="8446459" y="1292266"/>
            <a:ext cx="131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BWRO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95EF10-6847-4685-854A-9A3BE747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1"/>
          <a:stretch/>
        </p:blipFill>
        <p:spPr>
          <a:xfrm>
            <a:off x="209550" y="1547176"/>
            <a:ext cx="6229350" cy="5204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AA5BB-C7A8-4DF7-A654-33887872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80" y="1592290"/>
            <a:ext cx="4591050" cy="52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73862"/>
      </p:ext>
    </p:extLst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  <MediaLengthInSeconds xmlns="7847ee4b-d4dc-40cd-997c-57bfdcd8b5cc" xsi:nil="true"/>
  </documentManagement>
</p:properties>
</file>

<file path=customXml/itemProps1.xml><?xml version="1.0" encoding="utf-8"?>
<ds:datastoreItem xmlns:ds="http://schemas.openxmlformats.org/officeDocument/2006/customXml" ds:itemID="{FFD83456-063A-48BA-A99C-E5926F29D62D}"/>
</file>

<file path=customXml/itemProps2.xml><?xml version="1.0" encoding="utf-8"?>
<ds:datastoreItem xmlns:ds="http://schemas.openxmlformats.org/officeDocument/2006/customXml" ds:itemID="{B2F59DA9-D558-43B7-B3C6-056B3F0CD2AF}"/>
</file>

<file path=customXml/itemProps3.xml><?xml version="1.0" encoding="utf-8"?>
<ds:datastoreItem xmlns:ds="http://schemas.openxmlformats.org/officeDocument/2006/customXml" ds:itemID="{9B672DF5-7100-4668-8ACA-18C2B9EB7117}"/>
</file>

<file path=docProps/app.xml><?xml version="1.0" encoding="utf-8"?>
<Properties xmlns="http://schemas.openxmlformats.org/officeDocument/2006/extended-properties" xmlns:vt="http://schemas.openxmlformats.org/officeDocument/2006/docPropsVTypes">
  <TotalTime>4011</TotalTime>
  <Words>4823</Words>
  <Application>Microsoft Office PowerPoint</Application>
  <PresentationFormat>Widescreen</PresentationFormat>
  <Paragraphs>1615</Paragraphs>
  <Slides>88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Arial Nova Cond</vt:lpstr>
      <vt:lpstr>Calibri</vt:lpstr>
      <vt:lpstr>Calibri Light</vt:lpstr>
      <vt:lpstr>Helvetica Neue Light</vt:lpstr>
      <vt:lpstr>Helvetica Neue Thin</vt:lpstr>
      <vt:lpstr>IBM Plex Sans</vt:lpstr>
      <vt:lpstr>IBM Plex Sans Light</vt:lpstr>
      <vt:lpstr>Merriweather</vt:lpstr>
      <vt:lpstr>Surrey template</vt:lpstr>
      <vt:lpstr>PowerPoint Presentation</vt:lpstr>
      <vt:lpstr>PowerPoint Presentation</vt:lpstr>
      <vt:lpstr>Simulation summary</vt:lpstr>
      <vt:lpstr>PowerPoint Presentation</vt:lpstr>
      <vt:lpstr>PowerPoint Presentation</vt:lpstr>
      <vt:lpstr>PowerPoint Presentation</vt:lpstr>
      <vt:lpstr>UF Projections</vt:lpstr>
      <vt:lpstr>NF &amp; RO Projections</vt:lpstr>
      <vt:lpstr>NF &amp; RO Projections Contd.,</vt:lpstr>
      <vt:lpstr>NF &amp; RO Projections Contd.,</vt:lpstr>
      <vt:lpstr>PowerPoint Presentation</vt:lpstr>
      <vt:lpstr>Option 1a – NF270 + BWRO (TWO Pass)</vt:lpstr>
      <vt:lpstr>Option 1a – NF270 + BWRO (TWO Pass)</vt:lpstr>
      <vt:lpstr>Option 1a – NF270 + BWRO (TWO Pass)</vt:lpstr>
      <vt:lpstr>PowerPoint Presentation</vt:lpstr>
      <vt:lpstr>Option 2 – NF270 + SWRO (SINGLE Pass)</vt:lpstr>
      <vt:lpstr>Option 2 – NF270 + SWRO (SINGLE Pass)</vt:lpstr>
      <vt:lpstr>Option 3– NF270 + SWRO (1st pass) + BWRO (2nd pass)</vt:lpstr>
      <vt:lpstr>Option 4– NF270 + SWRO (1st stage) + BWRO (2nd stage)</vt:lpstr>
      <vt:lpstr>Option 4– NF270 + SWRO (1st stage) + BWRO (2nd stage)</vt:lpstr>
      <vt:lpstr>PowerPoint Presentation</vt:lpstr>
      <vt:lpstr>Option 5– NF270 followed by SWRO</vt:lpstr>
      <vt:lpstr>Option 5– SWRO (NF permeate and F rich clarified water)</vt:lpstr>
      <vt:lpstr>PowerPoint Presentation</vt:lpstr>
      <vt:lpstr>Option 5a – NF270 (Loose membrane)</vt:lpstr>
      <vt:lpstr>Option 5a – SWRO  with pH adjustment</vt:lpstr>
      <vt:lpstr>NEWater spec</vt:lpstr>
      <vt:lpstr>Option 5a – polishing BWRO  to meet NEWater</vt:lpstr>
      <vt:lpstr>Option 5a - NF270 Reject chemical precipitation using Ca(OH)2 </vt:lpstr>
      <vt:lpstr>Option 5a- NF270 Reject chemical precipitation using Ca(OH)2 </vt:lpstr>
      <vt:lpstr>Option 5a-SWRO Reject chemical precipitation </vt:lpstr>
      <vt:lpstr>Option 5a -SWRO Reject chemical precipitation </vt:lpstr>
      <vt:lpstr>PowerPoint Presentation</vt:lpstr>
      <vt:lpstr>HFW – Feed Water Characteristics</vt:lpstr>
      <vt:lpstr>Option 6 – NF270 + SWRO With 800 ppm of F</vt:lpstr>
      <vt:lpstr>Option 6 – NF270 + SWRO With 800 ppm of F</vt:lpstr>
      <vt:lpstr>Option 6 – NF270+SWRO with 800 PPM of F</vt:lpstr>
      <vt:lpstr>Option 6 – Polishing BWRO  to meet NEWater</vt:lpstr>
      <vt:lpstr>Option 6 – Polishing BWRO  to meet NEWater</vt:lpstr>
      <vt:lpstr>Option 6-NF270 Reject chemical precipitation using Ca(OH)2 </vt:lpstr>
      <vt:lpstr>Option 6- NF270 Reject chemical precipitation using Ca(OH)2 </vt:lpstr>
      <vt:lpstr>Option 6- SWRO Reject chemical precipitation </vt:lpstr>
      <vt:lpstr>Option 6 -SWRO Reject chemical precipitation</vt:lpstr>
      <vt:lpstr>PowerPoint Presentation</vt:lpstr>
      <vt:lpstr>Option 6a–combined reject chemical precipitation –CaF2 sludge</vt:lpstr>
      <vt:lpstr>Option 6a–combined reject chemical precipitation –CaF2 sludge</vt:lpstr>
      <vt:lpstr>Option 6b – NF270 + SWRO With 600 ppm of F</vt:lpstr>
      <vt:lpstr>Option 6b – NF270+SWRO WITH 600 PPM of F</vt:lpstr>
      <vt:lpstr>Option 7-HFW Effluent treatment – UF, RO</vt:lpstr>
      <vt:lpstr>Option 7- HFW Effluent treatment ( UF &amp; RO)</vt:lpstr>
      <vt:lpstr>Option 7- HFW Effluent treatment (UF&amp; RO)</vt:lpstr>
      <vt:lpstr>Micron HFW Treatment -Next Steps and completion date</vt:lpstr>
      <vt:lpstr>Action item 1 – Feasibility of  SWRO +BWRO With 800 ppm of F</vt:lpstr>
      <vt:lpstr>Action item 1 – Feasibility of  SWRO +BWRO With 800 ppm of F</vt:lpstr>
      <vt:lpstr>Action item 1 – Feasibility of  SWRO +BWRO With 800 ppm of F</vt:lpstr>
      <vt:lpstr>Action item 2: Permeate Ph adjustments</vt:lpstr>
      <vt:lpstr>Action item 2:  Option 6 – NF270 + SWRO With 800 ppm of F</vt:lpstr>
      <vt:lpstr>Action item 2: Option 6 – NF270 + SWRO With 800 ppm of F</vt:lpstr>
      <vt:lpstr>Action item 2: Option 6 – NF270+SWRO WITH 800 PPM of F</vt:lpstr>
      <vt:lpstr>Action item 2: Option 6 – polishing BWRO  to meet NEWater</vt:lpstr>
      <vt:lpstr>Action item 2: Option 6 – polishing BWRO  to meet NEWater</vt:lpstr>
      <vt:lpstr>Action item2: Option 6a–combined reject chemical precipitation </vt:lpstr>
      <vt:lpstr>Action item 2: Option 6a–combined chemical precipitation –CaF2 sludge</vt:lpstr>
      <vt:lpstr>Action item 3: Preparation of Synthetic Combined NF RO Reject Solution (with pH adjustment) </vt:lpstr>
      <vt:lpstr>Jar testing Procedure</vt:lpstr>
      <vt:lpstr>Action item 3: Jar testing of Synthetic Combined NF RO Reject (with pH adjustment) – Testing 1  </vt:lpstr>
      <vt:lpstr>Action item 3: Jar testing of Synthetic Combined NF RO Reject (with pH adjustment) – Testing 1  </vt:lpstr>
      <vt:lpstr>Jar testing of Synthetic Combined NF RO Reject </vt:lpstr>
      <vt:lpstr>Jar testing of Synthetic Combined NF RO Reject (with pH adjustment) – Testing 1  </vt:lpstr>
      <vt:lpstr>Action item 3: Jar testing of Synthetic Combined NF RO Reject (with pH adjustment) – Testing 2  </vt:lpstr>
      <vt:lpstr>Action item 3: Jar testing of Synthetic Combined NF RO Reject (with pH adjustment )– Testing 2  </vt:lpstr>
      <vt:lpstr>Action item 3: Jar testing of Synthetic Combined NF RO Reject (with pH adjustment) – Testing 2 </vt:lpstr>
      <vt:lpstr>Action item 3: Jar testing of Synthetic Combined NF RO Reject (with pH adjustment) – Testing 3 </vt:lpstr>
      <vt:lpstr>Action item 3 : XRD analysis of CaF2 sludge </vt:lpstr>
      <vt:lpstr>Action item 4: Preparation of Synthetic HFW+NH4F Solution (with pH adjustment) </vt:lpstr>
      <vt:lpstr>Action item 4: Anti-scalant compatibility test - NF filtration of HFW+NH4F with IPA (with pH adjustment) </vt:lpstr>
      <vt:lpstr>Action item 4: Result of NF filtration of HFW+NH4F with IPA (with pH adjustment) </vt:lpstr>
      <vt:lpstr>Action item 5: Preparation of Synthetic Combined NF RO Reject Solution (without pH adjustment) </vt:lpstr>
      <vt:lpstr>Action item 5: Jar testing of Synthetic Combined NF RO Reject (without pH adjustment)– Testing 4 </vt:lpstr>
      <vt:lpstr>Action item 5: Preparation of Synthetic HFW+NH4F with IPA (without pH adjustment) </vt:lpstr>
      <vt:lpstr>Action item 5: Results of NF filtration of HFW+NH4F with IPA (without pH adjustment) </vt:lpstr>
      <vt:lpstr>Action item6: supernatant pH adjustment using H2SO4</vt:lpstr>
      <vt:lpstr>Additional Action item: Feasibility of  NF270 + SWRO With 800 ppm of F, 500 ppm of PO4 and 300 ppm of Sulphates</vt:lpstr>
      <vt:lpstr>Additional Action item: Feasibility of  NF270 + SWRO With 800 ppm of F, 500 ppm of PO4 and 300 ppm of Sulphates</vt:lpstr>
      <vt:lpstr>Additional Action item: Feasibility of  NF270 + SWRO With 800 ppm of F, 500 ppm of PO4 and 300 ppm of Sulphates</vt:lpstr>
      <vt:lpstr>Additional Action item: Combined reject chemical precipitation</vt:lpstr>
      <vt:lpstr>Conclusions</vt:lpstr>
      <vt:lpstr>Back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siva@gradiant.com</dc:creator>
  <cp:lastModifiedBy>Siva Kumar Kota</cp:lastModifiedBy>
  <cp:revision>57</cp:revision>
  <dcterms:created xsi:type="dcterms:W3CDTF">2021-11-22T08:40:14Z</dcterms:created>
  <dcterms:modified xsi:type="dcterms:W3CDTF">2021-12-07T01:24:20Z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Order">
    <vt:lpwstr>108400.000000000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